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6" y="1052737"/>
            <a:ext cx="8564102" cy="46805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509120"/>
            <a:ext cx="633670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9" y="1124744"/>
            <a:ext cx="8712968" cy="3271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56992"/>
            <a:ext cx="2880320" cy="1080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249376"/>
            <a:ext cx="2880320" cy="11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3432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32856"/>
            <a:ext cx="38884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3" y="1174976"/>
            <a:ext cx="8710955" cy="2952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6" y="2204864"/>
            <a:ext cx="436907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51911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360603"/>
            <a:ext cx="288032" cy="296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99" y="2384049"/>
            <a:ext cx="216024" cy="296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70" y="2372325"/>
            <a:ext cx="288032" cy="2960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35" y="2360483"/>
            <a:ext cx="288032" cy="2960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99" y="2297872"/>
            <a:ext cx="371764" cy="382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22" y="4045624"/>
            <a:ext cx="360040" cy="2960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47" y="4069070"/>
            <a:ext cx="216024" cy="296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318" y="4057346"/>
            <a:ext cx="299755" cy="2960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83" y="4045504"/>
            <a:ext cx="336594" cy="2960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47" y="3982893"/>
            <a:ext cx="371764" cy="3820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06" y="5589360"/>
            <a:ext cx="351656" cy="2960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85" y="5612806"/>
            <a:ext cx="216024" cy="2960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256" y="5601082"/>
            <a:ext cx="299755" cy="2960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21" y="5589240"/>
            <a:ext cx="336594" cy="2960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085" y="5526629"/>
            <a:ext cx="371764" cy="3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4" y="1218733"/>
            <a:ext cx="8784976" cy="1562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73425" y="2462504"/>
            <a:ext cx="447617" cy="3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68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第六单元测试卷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3" y="1095366"/>
            <a:ext cx="8640960" cy="38458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38" y="1916832"/>
            <a:ext cx="42862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53" y="1905109"/>
            <a:ext cx="42862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863" y="3429001"/>
            <a:ext cx="3364353" cy="406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3429001"/>
            <a:ext cx="1307867" cy="406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970039"/>
            <a:ext cx="3364353" cy="406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97" y="3970039"/>
            <a:ext cx="1307867" cy="4066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49" y="4559433"/>
            <a:ext cx="428625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07" y="4570685"/>
            <a:ext cx="428625" cy="37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32" y="4616587"/>
            <a:ext cx="428625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9" cy="37113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54" y="2828108"/>
            <a:ext cx="42862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51" y="2828108"/>
            <a:ext cx="428625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852568"/>
            <a:ext cx="428625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01" y="2852568"/>
            <a:ext cx="428625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828107"/>
            <a:ext cx="428625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545058"/>
            <a:ext cx="428625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54" y="4293096"/>
            <a:ext cx="428625" cy="37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316542"/>
            <a:ext cx="428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8" y="1097683"/>
            <a:ext cx="8646129" cy="2043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4" y="3284984"/>
            <a:ext cx="8639825" cy="9585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093418"/>
            <a:ext cx="42862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46" y="1096086"/>
            <a:ext cx="428625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75" y="1093418"/>
            <a:ext cx="428625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633694"/>
            <a:ext cx="428625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636362"/>
            <a:ext cx="428625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482" y="1668863"/>
            <a:ext cx="428625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31" y="2794609"/>
            <a:ext cx="428625" cy="37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4" y="2780928"/>
            <a:ext cx="428625" cy="371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871" y="3872088"/>
            <a:ext cx="428625" cy="371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360" y="3885452"/>
            <a:ext cx="428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2" y="1153628"/>
            <a:ext cx="8611126" cy="39315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69" y="2564904"/>
            <a:ext cx="42862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221088"/>
            <a:ext cx="428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9" cy="4405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37" y="1101298"/>
            <a:ext cx="42862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69" y="2812035"/>
            <a:ext cx="42862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73" y="4448835"/>
            <a:ext cx="428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79532" cy="35307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84249"/>
            <a:ext cx="2232248" cy="443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184248"/>
            <a:ext cx="2232248" cy="4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9" y="1124744"/>
            <a:ext cx="8529695" cy="4032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36" y="2049125"/>
            <a:ext cx="5716205" cy="1271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027" y="3669659"/>
            <a:ext cx="5686214" cy="14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8</cp:revision>
  <dcterms:created xsi:type="dcterms:W3CDTF">2022-11-08T02:00:37Z</dcterms:created>
  <dcterms:modified xsi:type="dcterms:W3CDTF">2024-12-31T02:12:49Z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