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4" r:id="rId13"/>
    <p:sldId id="270" r:id="rId14"/>
    <p:sldId id="258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38BE4-A3FB-48E1-A4EE-E21ADDCDB3DA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269B4-5CAA-49D2-B2BB-6CD15A662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25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69B4-5CAA-49D2-B2BB-6CD15A6620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63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9" y="1123172"/>
            <a:ext cx="8568952" cy="46100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5204084"/>
            <a:ext cx="476364" cy="3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30" y="1052736"/>
            <a:ext cx="8512265" cy="4032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823" y="3390605"/>
            <a:ext cx="360040" cy="381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995" y="3537846"/>
            <a:ext cx="288032" cy="1290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505" y="3390548"/>
            <a:ext cx="360040" cy="381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3392161"/>
            <a:ext cx="360040" cy="381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962" y="3378882"/>
            <a:ext cx="360040" cy="381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085" y="4616297"/>
            <a:ext cx="360040" cy="3819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257" y="4698358"/>
            <a:ext cx="242097" cy="2420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321" y="4616240"/>
            <a:ext cx="360040" cy="3819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590" y="4617853"/>
            <a:ext cx="360040" cy="3819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224" y="4604574"/>
            <a:ext cx="360040" cy="3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12968" cy="2902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8" y="3621578"/>
            <a:ext cx="8745008" cy="26642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4" y="2276872"/>
            <a:ext cx="360040" cy="381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466" y="2300318"/>
            <a:ext cx="288032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976" y="2276815"/>
            <a:ext cx="360040" cy="381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084" y="2278428"/>
            <a:ext cx="360040" cy="381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300" y="2265149"/>
            <a:ext cx="360040" cy="3819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709" y="2980996"/>
            <a:ext cx="360040" cy="3819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688" y="3621578"/>
            <a:ext cx="360040" cy="3819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54" y="5311230"/>
            <a:ext cx="3288922" cy="5660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66" y="5790170"/>
            <a:ext cx="4654534" cy="56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60" cy="27513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068960"/>
            <a:ext cx="3168352" cy="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768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第三单元测试卷</a:t>
            </a:r>
            <a:endParaRPr lang="en-US" altLang="zh-CN" sz="6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82" y="933278"/>
            <a:ext cx="8568952" cy="46559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823127"/>
            <a:ext cx="360040" cy="381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807" y="3284705"/>
            <a:ext cx="360040" cy="381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769" y="2823127"/>
            <a:ext cx="360040" cy="381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842" y="2818935"/>
            <a:ext cx="360040" cy="381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682" y="3284705"/>
            <a:ext cx="353398" cy="381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231" y="2758541"/>
            <a:ext cx="360040" cy="3819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3247757"/>
            <a:ext cx="1008111" cy="3819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3789040"/>
            <a:ext cx="360040" cy="3819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38" y="3789040"/>
            <a:ext cx="360040" cy="3819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4254477"/>
            <a:ext cx="360040" cy="381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542" y="4719914"/>
            <a:ext cx="360040" cy="3819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228" y="4719914"/>
            <a:ext cx="1059868" cy="3819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990" y="4719914"/>
            <a:ext cx="360040" cy="38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58751" cy="504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484784"/>
            <a:ext cx="432048" cy="3483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484784"/>
            <a:ext cx="432048" cy="3483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484784"/>
            <a:ext cx="432048" cy="3483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994828"/>
            <a:ext cx="432048" cy="3483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994828"/>
            <a:ext cx="432048" cy="3483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994828"/>
            <a:ext cx="432048" cy="3483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529735"/>
            <a:ext cx="432048" cy="3483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506289"/>
            <a:ext cx="432048" cy="3483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544724"/>
            <a:ext cx="432048" cy="3483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03" y="4664859"/>
            <a:ext cx="360040" cy="2763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03" y="5080901"/>
            <a:ext cx="360040" cy="276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997" y="5445224"/>
            <a:ext cx="360040" cy="2763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929" y="5445224"/>
            <a:ext cx="360040" cy="27630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105" y="4680855"/>
            <a:ext cx="360040" cy="27630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5445224"/>
            <a:ext cx="360040" cy="2763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470" y="5471863"/>
            <a:ext cx="360040" cy="2763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135" y="4664859"/>
            <a:ext cx="360040" cy="2763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734" y="5445224"/>
            <a:ext cx="360040" cy="27630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220" y="5471863"/>
            <a:ext cx="360040" cy="2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36" y="907051"/>
            <a:ext cx="8640960" cy="4320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549570"/>
            <a:ext cx="7056784" cy="815534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979712" y="3549570"/>
            <a:ext cx="1440160" cy="743526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823828" y="3549570"/>
            <a:ext cx="1751928" cy="802976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178134" y="3562128"/>
            <a:ext cx="294946" cy="802976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672100" y="3519845"/>
            <a:ext cx="1602378" cy="802976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827984" y="3591853"/>
            <a:ext cx="1384974" cy="745831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1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716124" cy="316835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03648" y="2420888"/>
            <a:ext cx="1944216" cy="936104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43808" y="2492896"/>
            <a:ext cx="2808312" cy="828092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283968" y="2510898"/>
            <a:ext cx="1368152" cy="81009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067944" y="2636912"/>
            <a:ext cx="1584176" cy="702078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228184" y="2636912"/>
            <a:ext cx="864096" cy="684076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224518" y="2551131"/>
            <a:ext cx="3933382" cy="853398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2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47" y="548680"/>
            <a:ext cx="8628123" cy="26967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33546"/>
            <a:ext cx="8320194" cy="2952328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2051720" y="2060848"/>
            <a:ext cx="489585" cy="49593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4247055" y="2060848"/>
            <a:ext cx="489585" cy="49593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7392035" y="2037402"/>
            <a:ext cx="489585" cy="49593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2233653" y="2708920"/>
            <a:ext cx="489585" cy="49593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4260522" y="2708920"/>
            <a:ext cx="489585" cy="49593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7538799" y="2708920"/>
            <a:ext cx="489585" cy="4959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276" y="5373216"/>
            <a:ext cx="360040" cy="288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980" y="5373216"/>
            <a:ext cx="360040" cy="2880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983" y="5949280"/>
            <a:ext cx="470236" cy="3761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5949280"/>
            <a:ext cx="470236" cy="3761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478" y="5909685"/>
            <a:ext cx="470236" cy="37618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351" y="5909685"/>
            <a:ext cx="470236" cy="3761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203" y="5929482"/>
            <a:ext cx="470236" cy="37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60" cy="30060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427" y="2473667"/>
            <a:ext cx="360040" cy="381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490" y="2450221"/>
            <a:ext cx="360040" cy="381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329" y="2450221"/>
            <a:ext cx="360040" cy="381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15" y="2426775"/>
            <a:ext cx="360040" cy="381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97" y="3053510"/>
            <a:ext cx="360040" cy="381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160" y="3030064"/>
            <a:ext cx="360040" cy="3819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653" y="3030064"/>
            <a:ext cx="360040" cy="3819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785" y="3006618"/>
            <a:ext cx="360040" cy="3819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671" y="3619908"/>
            <a:ext cx="360040" cy="3819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596462"/>
            <a:ext cx="360040" cy="381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227" y="3596462"/>
            <a:ext cx="360040" cy="3819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15" y="3573016"/>
            <a:ext cx="360040" cy="3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37687" cy="37444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57" y="5013176"/>
            <a:ext cx="5811554" cy="1440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5877272"/>
            <a:ext cx="504056" cy="381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5877272"/>
            <a:ext cx="504056" cy="3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</Words>
  <Application>Microsoft Office PowerPoint</Application>
  <PresentationFormat>全屏显示(4:3)</PresentationFormat>
  <Paragraphs>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10</cp:revision>
  <dcterms:created xsi:type="dcterms:W3CDTF">2022-11-08T02:00:37Z</dcterms:created>
  <dcterms:modified xsi:type="dcterms:W3CDTF">2024-12-31T02:02:35Z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DBCA292D679B48F7893ACB606D038F5B_13</vt:lpwstr>
  </property>
</Properties>
</file>