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63" r:id="rId16"/>
    <p:sldId id="258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27778-402D-46FF-B951-68772C6C4411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162C8-71A5-4C3C-BEB1-D3AD67CBA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162C8-71A5-4C3C-BEB1-D3AD67CBA0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2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0" y="1196752"/>
            <a:ext cx="8651850" cy="2896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79" y="3668470"/>
            <a:ext cx="288032" cy="282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728755"/>
            <a:ext cx="283789" cy="161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83" y="3682679"/>
            <a:ext cx="288032" cy="28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86" y="3682679"/>
            <a:ext cx="288032" cy="28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8" y="3650906"/>
            <a:ext cx="335757" cy="328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681095"/>
            <a:ext cx="288032" cy="282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5" y="3741380"/>
            <a:ext cx="283789" cy="161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695304"/>
            <a:ext cx="288032" cy="282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35" y="3695304"/>
            <a:ext cx="288032" cy="282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67" y="3663531"/>
            <a:ext cx="335757" cy="3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6" y="980728"/>
            <a:ext cx="8594576" cy="4608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51" y="2775046"/>
            <a:ext cx="288032" cy="28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68" y="2835331"/>
            <a:ext cx="283789" cy="161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55" y="2789255"/>
            <a:ext cx="288032" cy="28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58" y="2789255"/>
            <a:ext cx="288032" cy="28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90" y="2757482"/>
            <a:ext cx="335757" cy="328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11" y="3382108"/>
            <a:ext cx="335757" cy="328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51" y="4526684"/>
            <a:ext cx="288032" cy="282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68" y="4586969"/>
            <a:ext cx="283789" cy="161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55" y="4540893"/>
            <a:ext cx="288032" cy="282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58" y="4540893"/>
            <a:ext cx="288032" cy="282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90" y="4509120"/>
            <a:ext cx="335757" cy="328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99" y="5158862"/>
            <a:ext cx="335757" cy="3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5450" cy="2808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0" y="3405696"/>
            <a:ext cx="305025" cy="2987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18" y="3465980"/>
            <a:ext cx="300532" cy="171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80" y="3419905"/>
            <a:ext cx="305025" cy="298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65" y="3419905"/>
            <a:ext cx="305025" cy="298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53" y="3364686"/>
            <a:ext cx="355566" cy="3483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429000"/>
            <a:ext cx="305025" cy="2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7" y="548680"/>
            <a:ext cx="8611756" cy="3438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65973"/>
            <a:ext cx="6337762" cy="22433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525" y="2749930"/>
            <a:ext cx="288032" cy="28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742" y="2810215"/>
            <a:ext cx="283789" cy="161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58" y="2764139"/>
            <a:ext cx="288032" cy="28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23" y="2764139"/>
            <a:ext cx="288032" cy="28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194" y="2732366"/>
            <a:ext cx="335757" cy="328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04" y="3501008"/>
            <a:ext cx="288032" cy="282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653136"/>
            <a:ext cx="51125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1583"/>
            <a:ext cx="8640960" cy="223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80468"/>
            <a:ext cx="51125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60" cy="1925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50" y="2659389"/>
            <a:ext cx="432048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41" y="2659389"/>
            <a:ext cx="43204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2636912"/>
            <a:ext cx="43204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68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第二单元测试卷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2" y="1196752"/>
            <a:ext cx="8676803" cy="2808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011141"/>
            <a:ext cx="3456384" cy="1233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020343"/>
            <a:ext cx="3528392" cy="13138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093" y="3515769"/>
            <a:ext cx="288032" cy="3297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890" y="3526639"/>
            <a:ext cx="288032" cy="3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8" y="677795"/>
            <a:ext cx="8654950" cy="505546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259632" y="2564904"/>
            <a:ext cx="6120680" cy="64062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123728" y="2564904"/>
            <a:ext cx="899592" cy="64062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049978" y="2540678"/>
            <a:ext cx="899592" cy="64062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078324" y="2504728"/>
            <a:ext cx="2536413" cy="760973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976228" y="2564904"/>
            <a:ext cx="2430742" cy="64062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691680" y="4149080"/>
            <a:ext cx="1872208" cy="72008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35696" y="4085124"/>
            <a:ext cx="1360929" cy="72008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949570" y="4085124"/>
            <a:ext cx="2646766" cy="72008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2056874" y="4085124"/>
            <a:ext cx="4244806" cy="72008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564959" y="4108277"/>
            <a:ext cx="2646766" cy="72008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5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3" y="988914"/>
            <a:ext cx="8621340" cy="19459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058624"/>
            <a:ext cx="8136905" cy="13182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961885"/>
            <a:ext cx="432048" cy="329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47" y="3529418"/>
            <a:ext cx="432048" cy="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8" y="1124744"/>
            <a:ext cx="8640960" cy="34262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9" y="1124744"/>
            <a:ext cx="432048" cy="3297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163175"/>
            <a:ext cx="432048" cy="329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717032"/>
            <a:ext cx="432048" cy="3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5" y="414760"/>
            <a:ext cx="8654875" cy="25825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7" y="3068960"/>
            <a:ext cx="7772889" cy="2500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93" y="4018457"/>
            <a:ext cx="665832" cy="685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459" y="1682565"/>
            <a:ext cx="336594" cy="3297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682565"/>
            <a:ext cx="336594" cy="329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37" y="1677744"/>
            <a:ext cx="336594" cy="3297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620" y="1668782"/>
            <a:ext cx="336594" cy="3297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161270"/>
            <a:ext cx="336594" cy="3297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221" y="2161270"/>
            <a:ext cx="336594" cy="3297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514" y="2156449"/>
            <a:ext cx="336594" cy="3297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897" y="2147487"/>
            <a:ext cx="336594" cy="3297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459" y="2696499"/>
            <a:ext cx="336594" cy="3297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696499"/>
            <a:ext cx="336594" cy="3297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60" y="2691678"/>
            <a:ext cx="336594" cy="3297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2682716"/>
            <a:ext cx="336594" cy="329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305" y="4022576"/>
            <a:ext cx="665832" cy="6856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429" y="3987885"/>
            <a:ext cx="665832" cy="6856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627" y="4867798"/>
            <a:ext cx="665832" cy="6856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039" y="4871917"/>
            <a:ext cx="665832" cy="6856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73" y="4848949"/>
            <a:ext cx="665832" cy="6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5" y="692696"/>
            <a:ext cx="8524378" cy="31216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9" y="3915544"/>
            <a:ext cx="8201439" cy="17864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35" y="2311890"/>
            <a:ext cx="648072" cy="636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311890"/>
            <a:ext cx="648072" cy="636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2311890"/>
            <a:ext cx="648072" cy="636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35" y="3140968"/>
            <a:ext cx="648072" cy="63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152540"/>
            <a:ext cx="648072" cy="636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140968"/>
            <a:ext cx="648072" cy="63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086" y="5301208"/>
            <a:ext cx="921801" cy="3977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235" y="5301208"/>
            <a:ext cx="921801" cy="3977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93" y="5304677"/>
            <a:ext cx="921801" cy="39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988" y="5304677"/>
            <a:ext cx="921801" cy="3977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199" y="5301207"/>
            <a:ext cx="921801" cy="3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9" y="980729"/>
            <a:ext cx="8618379" cy="36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815245"/>
            <a:ext cx="406022" cy="3977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201" y="3477562"/>
            <a:ext cx="406022" cy="3977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040233"/>
            <a:ext cx="406022" cy="3977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040233"/>
            <a:ext cx="406022" cy="3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全屏显示(4:3)</PresentationFormat>
  <Paragraphs>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9</cp:revision>
  <dcterms:created xsi:type="dcterms:W3CDTF">2022-11-08T02:00:37Z</dcterms:created>
  <dcterms:modified xsi:type="dcterms:W3CDTF">2024-12-31T01:58:49Z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