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69" r:id="rId13"/>
    <p:sldId id="271" r:id="rId14"/>
    <p:sldId id="272" r:id="rId15"/>
    <p:sldId id="258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66" y="1196752"/>
            <a:ext cx="8679364" cy="34563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41" y="2780928"/>
            <a:ext cx="564662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23650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692696"/>
            <a:ext cx="720080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815" y="1317322"/>
            <a:ext cx="720080" cy="371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74" y="3201253"/>
            <a:ext cx="8640960" cy="267756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439652" y="4551760"/>
            <a:ext cx="6444716" cy="67744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491880" y="4479752"/>
            <a:ext cx="2376264" cy="820964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689902" y="4479752"/>
            <a:ext cx="2358371" cy="749448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439652" y="4497397"/>
            <a:ext cx="6876764" cy="803319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33414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03" y="1772816"/>
            <a:ext cx="432048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30" y="1784539"/>
            <a:ext cx="432048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329319"/>
            <a:ext cx="432048" cy="37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329318"/>
            <a:ext cx="432048" cy="371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24" y="3420874"/>
            <a:ext cx="432048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088" y="3432596"/>
            <a:ext cx="432048" cy="371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18" y="3981907"/>
            <a:ext cx="432048" cy="371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582" y="3993629"/>
            <a:ext cx="432048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3"/>
            <a:ext cx="8686307" cy="38164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212976"/>
            <a:ext cx="432048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421" y="3741601"/>
            <a:ext cx="432048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421" y="4377496"/>
            <a:ext cx="432048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561526" cy="3888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409" y="2518012"/>
            <a:ext cx="648072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201" y="3312872"/>
            <a:ext cx="4127802" cy="17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76872"/>
            <a:ext cx="9144000" cy="1313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第一单元测试卷</a:t>
            </a:r>
            <a:endParaRPr lang="en-US" altLang="zh-CN" sz="6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9" y="1124744"/>
            <a:ext cx="8572516" cy="3456384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331640" y="3212976"/>
            <a:ext cx="6480720" cy="792088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423436" y="3212976"/>
            <a:ext cx="2012660" cy="792088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458606" y="3177807"/>
            <a:ext cx="2012659" cy="919354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296471" y="3207115"/>
            <a:ext cx="6266592" cy="797949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88" y="1124744"/>
            <a:ext cx="8568953" cy="42538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857437"/>
            <a:ext cx="792088" cy="37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54" y="4833991"/>
            <a:ext cx="924526" cy="371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353" y="4866529"/>
            <a:ext cx="959722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722" y="4854806"/>
            <a:ext cx="1008574" cy="371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4838782"/>
            <a:ext cx="100857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05" y="1027783"/>
            <a:ext cx="8648695" cy="16906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91" y="2924944"/>
            <a:ext cx="8136904" cy="18343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937" y="1796262"/>
            <a:ext cx="720080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772816"/>
            <a:ext cx="720080" cy="37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977" y="2374262"/>
            <a:ext cx="540895" cy="371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443138"/>
            <a:ext cx="2160240" cy="4899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3" y="4195972"/>
            <a:ext cx="2604011" cy="4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1" y="1196752"/>
            <a:ext cx="8673058" cy="34315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772816"/>
            <a:ext cx="648072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755340"/>
            <a:ext cx="648072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9" y="4233398"/>
            <a:ext cx="432048" cy="37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274356"/>
            <a:ext cx="432048" cy="371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274356"/>
            <a:ext cx="432048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55290" cy="46085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16832"/>
            <a:ext cx="432048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243262"/>
            <a:ext cx="432048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628" y="4653136"/>
            <a:ext cx="432048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6" y="836712"/>
            <a:ext cx="8281997" cy="33752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325730"/>
            <a:ext cx="8809847" cy="15909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411" y="859233"/>
            <a:ext cx="560054" cy="481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166" y="4365104"/>
            <a:ext cx="560054" cy="4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0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1" y="476672"/>
            <a:ext cx="7235187" cy="60416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84" y="1868270"/>
            <a:ext cx="432048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868270"/>
            <a:ext cx="864096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061" y="3257455"/>
            <a:ext cx="432048" cy="37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329" y="3257455"/>
            <a:ext cx="864096" cy="371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84" y="4460902"/>
            <a:ext cx="432048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60902"/>
            <a:ext cx="864096" cy="371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169" y="5733544"/>
            <a:ext cx="432048" cy="371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437" y="5733544"/>
            <a:ext cx="86409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2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</Words>
  <Application>Microsoft Office PowerPoint</Application>
  <PresentationFormat>全屏显示(4:3)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8</cp:revision>
  <dcterms:created xsi:type="dcterms:W3CDTF">2022-11-08T02:00:37Z</dcterms:created>
  <dcterms:modified xsi:type="dcterms:W3CDTF">2024-12-31T01:50:03Z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DBCA292D679B48F7893ACB606D038F5B_13</vt:lpwstr>
  </property>
</Properties>
</file>