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41277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单元  复习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关联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图形的认识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196752"/>
            <a:ext cx="8712968" cy="265616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859" y="2240181"/>
            <a:ext cx="486832" cy="32639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8914" y="2229980"/>
            <a:ext cx="486832" cy="32639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775337"/>
            <a:ext cx="486832" cy="32639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7191" y="2765136"/>
            <a:ext cx="486832" cy="32639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318631"/>
            <a:ext cx="486832" cy="3263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58" y="980728"/>
            <a:ext cx="8562011" cy="511256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1928555"/>
            <a:ext cx="486832" cy="39840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3547991"/>
            <a:ext cx="486832" cy="39840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4941168"/>
            <a:ext cx="486832" cy="39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79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805" y="836711"/>
            <a:ext cx="8515264" cy="24516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3414888"/>
            <a:ext cx="8503540" cy="237865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9907" y="4293096"/>
            <a:ext cx="2088232" cy="42814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6096" y="1690898"/>
            <a:ext cx="1130424" cy="16426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8264" y="2040867"/>
            <a:ext cx="1878805" cy="111182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75656" y="4869160"/>
            <a:ext cx="1313595" cy="92438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2501" y="4874876"/>
            <a:ext cx="1313595" cy="92438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4248" y="4877879"/>
            <a:ext cx="1313595" cy="92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70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