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556792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单元  复习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关联</a:t>
            </a:r>
            <a:endParaRPr lang="en-US" altLang="zh-CN" sz="6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应用提升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96752"/>
            <a:ext cx="8712968" cy="29185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2841213"/>
            <a:ext cx="334924" cy="30669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3356992"/>
            <a:ext cx="334924" cy="3066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67" y="1130204"/>
            <a:ext cx="8568951" cy="373895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972" y="3933056"/>
            <a:ext cx="504056" cy="3552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7196" y="3921333"/>
            <a:ext cx="504056" cy="3552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9974" y="3952388"/>
            <a:ext cx="504056" cy="3552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7094" y="4425389"/>
            <a:ext cx="504056" cy="35526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4425389"/>
            <a:ext cx="504056" cy="35526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4373" y="4403165"/>
            <a:ext cx="504056" cy="35526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7151" y="4403165"/>
            <a:ext cx="504056" cy="355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79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96752"/>
            <a:ext cx="8640960" cy="293910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996952"/>
            <a:ext cx="4824536" cy="113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70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00" y="1196752"/>
            <a:ext cx="8610134" cy="222746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849604"/>
            <a:ext cx="3528392" cy="1651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79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7</cp:revision>
  <dcterms:created xsi:type="dcterms:W3CDTF">2022-11-08T02:00:37Z</dcterms:created>
  <dcterms:modified xsi:type="dcterms:W3CDTF">2024-12-31T01:42:28Z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