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C033D-8E85-4C77-A66E-BD2C3B9A4DC8}" type="datetimeFigureOut">
              <a:rPr lang="zh-CN" altLang="en-US" smtClean="0"/>
              <a:t>2024/12/31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7AE3C-D7D0-41EB-AF9D-197ABC23B4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61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AE3C-D7D0-41EB-AF9D-197ABC23B45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84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48478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第七单元复习与</a:t>
            </a: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关联</a:t>
            </a:r>
            <a:endParaRPr lang="en-US" altLang="zh-CN" sz="6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第</a:t>
            </a:r>
            <a:r>
              <a:rPr lang="en-US" altLang="zh-CN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数与运算（</a:t>
            </a:r>
            <a:r>
              <a:rPr lang="en-US" altLang="zh-CN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zh-CN" altLang="en-US" sz="6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81" y="1196752"/>
            <a:ext cx="8598383" cy="324036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882" y="1893386"/>
            <a:ext cx="448816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392" y="3609206"/>
            <a:ext cx="432048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65" y="1196752"/>
            <a:ext cx="8607945" cy="352839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4293096"/>
            <a:ext cx="448816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472" y="4293096"/>
            <a:ext cx="448816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79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48680"/>
            <a:ext cx="8640960" cy="312530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3823666"/>
            <a:ext cx="8640960" cy="20904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3184" y="2276872"/>
            <a:ext cx="448816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9752" y="3236422"/>
            <a:ext cx="448816" cy="3238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6421" y="2745759"/>
            <a:ext cx="448816" cy="323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9568" y="3225060"/>
            <a:ext cx="448816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3437" y="5312931"/>
            <a:ext cx="448816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0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Office PowerPoint</Application>
  <PresentationFormat>全屏显示(4:3)</PresentationFormat>
  <Paragraphs>3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MM</cp:lastModifiedBy>
  <cp:revision>6</cp:revision>
  <dcterms:created xsi:type="dcterms:W3CDTF">2022-11-08T02:00:37Z</dcterms:created>
  <dcterms:modified xsi:type="dcterms:W3CDTF">2024-12-31T01:37:45Z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DBCA292D679B48F7893ACB606D038F5B_13</vt:lpwstr>
  </property>
</Properties>
</file>