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58" r:id="rId7"/>
  </p:sldIdLst>
  <p:sldSz cx="9144000" cy="6858000" type="screen4x3"/>
  <p:notesSz cx="6858000" cy="9144000"/>
  <p:custDataLst>
    <p:tags r:id="rId8"/>
  </p:custDataLst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82" d="100"/>
          <a:sy n="82" d="100"/>
        </p:scale>
        <p:origin x="1566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525"/>
            <a:ext cx="9136063" cy="683895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1412776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6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第七单元复习与</a:t>
            </a:r>
            <a:r>
              <a:rPr lang="zh-CN" altLang="en-US" sz="6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关联</a:t>
            </a:r>
            <a:endParaRPr lang="en-US" altLang="zh-CN" sz="60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zh-CN" altLang="en-US" sz="6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第</a:t>
            </a:r>
            <a:r>
              <a:rPr lang="en-US" altLang="zh-CN" sz="6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</a:t>
            </a:r>
            <a:r>
              <a:rPr lang="zh-CN" altLang="en-US" sz="6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课时  数量</a:t>
            </a:r>
            <a:r>
              <a:rPr lang="zh-CN" altLang="en-US" sz="6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关系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836712"/>
            <a:ext cx="8760974" cy="5256584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32330" y="2444334"/>
            <a:ext cx="395209" cy="291707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36096" y="2453607"/>
            <a:ext cx="395209" cy="291707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91880" y="3020398"/>
            <a:ext cx="251193" cy="291707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84213" y="3076898"/>
            <a:ext cx="179186" cy="208086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81093" y="3030116"/>
            <a:ext cx="251193" cy="291707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97817" y="3028446"/>
            <a:ext cx="251193" cy="291707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70539" y="2985541"/>
            <a:ext cx="378460" cy="334612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75656" y="5589240"/>
            <a:ext cx="2267417" cy="503443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84168" y="5589240"/>
            <a:ext cx="2267417" cy="50344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1" y="1196752"/>
            <a:ext cx="8640960" cy="1828020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5536" y="1772817"/>
            <a:ext cx="4320480" cy="1368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2795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2375" y="920701"/>
            <a:ext cx="8670105" cy="2717584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7401" y="3645024"/>
            <a:ext cx="8723624" cy="844414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0407" y="1412775"/>
            <a:ext cx="3845569" cy="2225509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2415" y="4195972"/>
            <a:ext cx="504056" cy="291707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39752" y="4188369"/>
            <a:ext cx="433809" cy="2917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8707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图片 3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29713" cy="687387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M2VjNDQ0NWZiZTVmYTE2MzFlMjYzYTVlOGE4MGMyNmMifQ==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PLACING_PICTURE_USER_VIEWPORT" val="{&quot;height&quot;:9852,&quot;width&quot;:11940}"/>
</p:tagLst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11</Words>
  <Application>Microsoft Office PowerPoint</Application>
  <PresentationFormat>全屏显示(4:3)</PresentationFormat>
  <Paragraphs>2</Paragraphs>
  <Slides>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1" baseType="lpstr">
      <vt:lpstr>宋体</vt:lpstr>
      <vt:lpstr>微软雅黑</vt:lpstr>
      <vt:lpstr>Arial</vt:lpstr>
      <vt:lpstr>Times New Roman</vt:lpstr>
      <vt:lpstr>默认设计模板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MM</cp:lastModifiedBy>
  <cp:revision>6</cp:revision>
  <dcterms:created xsi:type="dcterms:W3CDTF">2022-11-08T02:00:37Z</dcterms:created>
  <dcterms:modified xsi:type="dcterms:W3CDTF">2024-12-31T01:38:13Z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2052-12.1.0.19302</vt:lpwstr>
  </property>
  <property fmtid="{D5CDD505-2E9C-101B-9397-08002B2CF9AE}" pid="3" name="ICV">
    <vt:lpwstr>DBCA292D679B48F7893ACB606D038F5B_13</vt:lpwstr>
  </property>
</Properties>
</file>