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41277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第七单元复习与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关联</a:t>
            </a:r>
            <a:endParaRPr lang="en-US" altLang="zh-CN" sz="6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第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数量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760974" cy="52565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2330" y="2444334"/>
            <a:ext cx="395209" cy="29170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2453607"/>
            <a:ext cx="395209" cy="29170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3020398"/>
            <a:ext cx="251193" cy="29170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4213" y="3076898"/>
            <a:ext cx="179186" cy="20808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093" y="3030116"/>
            <a:ext cx="251193" cy="29170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7817" y="3028446"/>
            <a:ext cx="251193" cy="29170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539" y="2985541"/>
            <a:ext cx="378460" cy="33461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5589240"/>
            <a:ext cx="2267417" cy="50344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5589240"/>
            <a:ext cx="2267417" cy="5034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96752"/>
            <a:ext cx="8640960" cy="18280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772817"/>
            <a:ext cx="432048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79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75" y="920701"/>
            <a:ext cx="8670105" cy="27175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01" y="3645024"/>
            <a:ext cx="8723624" cy="84441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407" y="1412775"/>
            <a:ext cx="3845569" cy="222550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415" y="4195972"/>
            <a:ext cx="504056" cy="29170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4188369"/>
            <a:ext cx="433809" cy="29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70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