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5FC86-0FB7-4647-BB26-C2075ED88A37}" type="datetimeFigureOut">
              <a:rPr lang="zh-CN" altLang="en-US" smtClean="0"/>
              <a:t>2024/12/31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2C6C9-1981-4712-B5B3-746FE57514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881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2C6C9-1981-4712-B5B3-746FE575142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9788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48478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欢乐购物</a:t>
            </a: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街</a:t>
            </a:r>
            <a:endParaRPr lang="en-US" altLang="zh-CN" sz="6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买卖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我做主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83" y="1268760"/>
            <a:ext cx="8594707" cy="266429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3608384"/>
            <a:ext cx="432048" cy="35332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8336" y="3603794"/>
            <a:ext cx="432048" cy="3533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24744"/>
            <a:ext cx="8642958" cy="299179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3645024"/>
            <a:ext cx="792088" cy="35332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3645024"/>
            <a:ext cx="1440160" cy="35332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3645024"/>
            <a:ext cx="1440160" cy="35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23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417" y="370360"/>
            <a:ext cx="8674427" cy="262659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3110057"/>
            <a:ext cx="8280920" cy="253779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5672971"/>
            <a:ext cx="8640960" cy="83446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03648" y="2204864"/>
            <a:ext cx="3744416" cy="79208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75366" y="3575538"/>
            <a:ext cx="338708" cy="35332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7664" y="4831455"/>
            <a:ext cx="2520280" cy="84151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51875" y="6144059"/>
            <a:ext cx="432048" cy="35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23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全屏显示(4:3)</PresentationFormat>
  <Paragraphs>3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6</cp:revision>
  <dcterms:created xsi:type="dcterms:W3CDTF">2022-11-08T02:00:37Z</dcterms:created>
  <dcterms:modified xsi:type="dcterms:W3CDTF">2024-12-31T01:36:29Z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