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5FC86-0FB7-4647-BB26-C2075ED88A37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C6C9-1981-4712-B5B3-746FE57514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81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2C6C9-1981-4712-B5B3-746FE575142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78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8478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欢乐购物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街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买卖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我做主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83" y="1268760"/>
            <a:ext cx="8594707" cy="26642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608384"/>
            <a:ext cx="432048" cy="3533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8336" y="3603794"/>
            <a:ext cx="432048" cy="353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2958" cy="29917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3645024"/>
            <a:ext cx="792088" cy="3533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645024"/>
            <a:ext cx="1440160" cy="35332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3645024"/>
            <a:ext cx="1440160" cy="35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17" y="370360"/>
            <a:ext cx="8674427" cy="26265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3110057"/>
            <a:ext cx="8280920" cy="253779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5672971"/>
            <a:ext cx="8640960" cy="8344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648" y="2204864"/>
            <a:ext cx="3744416" cy="7920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5366" y="3575538"/>
            <a:ext cx="338708" cy="35332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4831455"/>
            <a:ext cx="2520280" cy="8415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1875" y="6144059"/>
            <a:ext cx="432048" cy="35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3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