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58" r:id="rId7"/>
  </p:sldIdLst>
  <p:sldSz cx="9144000" cy="6858000" type="screen4x3"/>
  <p:notesSz cx="6858000" cy="9144000"/>
  <p:custDataLst>
    <p:tags r:id="rId8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82" d="100"/>
          <a:sy n="82" d="100"/>
        </p:scale>
        <p:origin x="156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25"/>
            <a:ext cx="9136063" cy="68389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1484784"/>
            <a:ext cx="9144000" cy="26986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6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第七单元复习与</a:t>
            </a:r>
            <a:r>
              <a:rPr lang="zh-CN" altLang="en-US" sz="6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关联</a:t>
            </a:r>
            <a:endParaRPr lang="en-US" altLang="zh-CN" sz="60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zh-CN" altLang="en-US" sz="6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第</a:t>
            </a:r>
            <a:r>
              <a:rPr lang="en-US" altLang="zh-CN" sz="6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sz="6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课时  数与运算（</a:t>
            </a:r>
            <a:r>
              <a:rPr lang="en-US" altLang="zh-CN" sz="6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sz="6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endParaRPr lang="zh-CN" altLang="en-US" sz="60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19" y="1268760"/>
            <a:ext cx="8721530" cy="2846040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35696" y="3216399"/>
            <a:ext cx="523875" cy="428625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3758" y="3706750"/>
            <a:ext cx="982018" cy="42862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46230" y="3216399"/>
            <a:ext cx="523875" cy="428625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84292" y="3706750"/>
            <a:ext cx="982018" cy="428625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56376" y="3235617"/>
            <a:ext cx="523875" cy="428625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94438" y="3725968"/>
            <a:ext cx="982018" cy="4286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083" y="908720"/>
            <a:ext cx="8568952" cy="3157929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80312" y="3681863"/>
            <a:ext cx="1488723" cy="447675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89422" y="3758021"/>
            <a:ext cx="1579613" cy="97409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90500" y="2265149"/>
            <a:ext cx="347855" cy="284609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96226" y="2256849"/>
            <a:ext cx="347855" cy="284609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60570" y="2265149"/>
            <a:ext cx="347855" cy="284609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36637" y="2256848"/>
            <a:ext cx="347855" cy="284609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42030" y="2256263"/>
            <a:ext cx="347855" cy="284609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53266" y="2256848"/>
            <a:ext cx="347855" cy="284609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97288" y="2256262"/>
            <a:ext cx="347855" cy="284609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06119" y="2256261"/>
            <a:ext cx="347855" cy="284609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63196" y="2806609"/>
            <a:ext cx="457166" cy="310913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53300" y="2789061"/>
            <a:ext cx="457166" cy="310913"/>
          </a:xfrm>
          <a:prstGeom prst="rect">
            <a:avLst/>
          </a:prstGeom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24659" y="3288050"/>
            <a:ext cx="457166" cy="310913"/>
          </a:xfrm>
          <a:prstGeom prst="rect">
            <a:avLst/>
          </a:prstGeom>
        </p:spPr>
      </p:pic>
      <p:pic>
        <p:nvPicPr>
          <p:cNvPr id="19" name="图片 1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88515" y="3294202"/>
            <a:ext cx="457166" cy="310913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28382" y="3250380"/>
            <a:ext cx="457166" cy="310913"/>
          </a:xfrm>
          <a:prstGeom prst="rect">
            <a:avLst/>
          </a:prstGeom>
        </p:spPr>
      </p:pic>
      <p:pic>
        <p:nvPicPr>
          <p:cNvPr id="21" name="图片 2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04493" y="3740377"/>
            <a:ext cx="457166" cy="310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2795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19" y="908720"/>
            <a:ext cx="8675517" cy="5040560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58197" y="692696"/>
            <a:ext cx="1762125" cy="792088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19672" y="1628800"/>
            <a:ext cx="523875" cy="302194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07904" y="1628800"/>
            <a:ext cx="523875" cy="302194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96136" y="1640182"/>
            <a:ext cx="523875" cy="302194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60922" y="1640182"/>
            <a:ext cx="523875" cy="302194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31395" y="2125862"/>
            <a:ext cx="523875" cy="302194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07904" y="2125862"/>
            <a:ext cx="523875" cy="302194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84413" y="2137244"/>
            <a:ext cx="523875" cy="302194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60922" y="2137244"/>
            <a:ext cx="523875" cy="302194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63688" y="2604425"/>
            <a:ext cx="523875" cy="302194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07904" y="2604425"/>
            <a:ext cx="523875" cy="302194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40397" y="2615807"/>
            <a:ext cx="523875" cy="302194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62337" y="2592979"/>
            <a:ext cx="523875" cy="302194"/>
          </a:xfrm>
          <a:prstGeom prst="rect">
            <a:avLst/>
          </a:prstGeom>
        </p:spPr>
      </p:pic>
      <p:pic>
        <p:nvPicPr>
          <p:cNvPr id="16" name="图片 15"/>
          <p:cNvPicPr/>
          <p:nvPr/>
        </p:nvPicPr>
        <p:blipFill>
          <a:blip r:embed="rId5"/>
          <a:stretch>
            <a:fillRect/>
          </a:stretch>
        </p:blipFill>
        <p:spPr>
          <a:xfrm>
            <a:off x="1518148" y="3852347"/>
            <a:ext cx="489585" cy="495935"/>
          </a:xfrm>
          <a:prstGeom prst="rect">
            <a:avLst/>
          </a:prstGeom>
        </p:spPr>
      </p:pic>
      <p:pic>
        <p:nvPicPr>
          <p:cNvPr id="17" name="图片 16"/>
          <p:cNvPicPr/>
          <p:nvPr/>
        </p:nvPicPr>
        <p:blipFill>
          <a:blip r:embed="rId5"/>
          <a:stretch>
            <a:fillRect/>
          </a:stretch>
        </p:blipFill>
        <p:spPr>
          <a:xfrm>
            <a:off x="3463111" y="3835467"/>
            <a:ext cx="489585" cy="495935"/>
          </a:xfrm>
          <a:prstGeom prst="rect">
            <a:avLst/>
          </a:prstGeom>
        </p:spPr>
      </p:pic>
      <p:pic>
        <p:nvPicPr>
          <p:cNvPr id="18" name="图片 17"/>
          <p:cNvPicPr/>
          <p:nvPr/>
        </p:nvPicPr>
        <p:blipFill>
          <a:blip r:embed="rId5"/>
          <a:stretch>
            <a:fillRect/>
          </a:stretch>
        </p:blipFill>
        <p:spPr>
          <a:xfrm>
            <a:off x="6792525" y="3827547"/>
            <a:ext cx="489585" cy="495935"/>
          </a:xfrm>
          <a:prstGeom prst="rect">
            <a:avLst/>
          </a:prstGeom>
        </p:spPr>
      </p:pic>
      <p:pic>
        <p:nvPicPr>
          <p:cNvPr id="19" name="图片 18"/>
          <p:cNvPicPr/>
          <p:nvPr/>
        </p:nvPicPr>
        <p:blipFill>
          <a:blip r:embed="rId5"/>
          <a:stretch>
            <a:fillRect/>
          </a:stretch>
        </p:blipFill>
        <p:spPr>
          <a:xfrm>
            <a:off x="971600" y="4414868"/>
            <a:ext cx="489585" cy="495935"/>
          </a:xfrm>
          <a:prstGeom prst="rect">
            <a:avLst/>
          </a:prstGeom>
        </p:spPr>
      </p:pic>
      <p:pic>
        <p:nvPicPr>
          <p:cNvPr id="20" name="图片 19"/>
          <p:cNvPicPr/>
          <p:nvPr/>
        </p:nvPicPr>
        <p:blipFill>
          <a:blip r:embed="rId5"/>
          <a:stretch>
            <a:fillRect/>
          </a:stretch>
        </p:blipFill>
        <p:spPr>
          <a:xfrm>
            <a:off x="4019334" y="4414868"/>
            <a:ext cx="489585" cy="495935"/>
          </a:xfrm>
          <a:prstGeom prst="rect">
            <a:avLst/>
          </a:prstGeom>
        </p:spPr>
      </p:pic>
      <p:pic>
        <p:nvPicPr>
          <p:cNvPr id="21" name="图片 20"/>
          <p:cNvPicPr/>
          <p:nvPr/>
        </p:nvPicPr>
        <p:blipFill>
          <a:blip r:embed="rId5"/>
          <a:stretch>
            <a:fillRect/>
          </a:stretch>
        </p:blipFill>
        <p:spPr>
          <a:xfrm>
            <a:off x="6901681" y="4414868"/>
            <a:ext cx="489585" cy="495935"/>
          </a:xfrm>
          <a:prstGeom prst="rect">
            <a:avLst/>
          </a:prstGeom>
        </p:spPr>
      </p:pic>
      <p:pic>
        <p:nvPicPr>
          <p:cNvPr id="22" name="图片 2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20578" y="5085184"/>
            <a:ext cx="523875" cy="302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8707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图片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29713" cy="68738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2VjNDQ0NWZiZTVmYTE2MzFlMjYzYTVlOGE4MGMyNmM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9852,&quot;width&quot;:11940}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14</Words>
  <Application>Microsoft Office PowerPoint</Application>
  <PresentationFormat>全屏显示(4:3)</PresentationFormat>
  <Paragraphs>2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1" baseType="lpstr">
      <vt:lpstr>宋体</vt:lpstr>
      <vt:lpstr>微软雅黑</vt:lpstr>
      <vt:lpstr>Arial</vt:lpstr>
      <vt:lpstr>Times New Roman</vt:lpstr>
      <vt:lpstr>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MM</cp:lastModifiedBy>
  <cp:revision>7</cp:revision>
  <dcterms:created xsi:type="dcterms:W3CDTF">2022-11-08T02:00:37Z</dcterms:created>
  <dcterms:modified xsi:type="dcterms:W3CDTF">2024-12-31T01:37:13Z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2052-12.1.0.19302</vt:lpwstr>
  </property>
  <property fmtid="{D5CDD505-2E9C-101B-9397-08002B2CF9AE}" pid="3" name="ICV">
    <vt:lpwstr>DBCA292D679B48F7893ACB606D038F5B_13</vt:lpwstr>
  </property>
</Properties>
</file>