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484784"/>
            <a:ext cx="9144000" cy="269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第七单元复习与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关联</a:t>
            </a:r>
            <a:endParaRPr lang="en-US" altLang="zh-CN" sz="6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第</a:t>
            </a: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数与运算（</a:t>
            </a: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6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268760"/>
            <a:ext cx="8721530" cy="28460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3216399"/>
            <a:ext cx="523875" cy="4286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758" y="3706750"/>
            <a:ext cx="982018" cy="4286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6230" y="3216399"/>
            <a:ext cx="523875" cy="4286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292" y="3706750"/>
            <a:ext cx="982018" cy="4286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376" y="3235617"/>
            <a:ext cx="523875" cy="4286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4438" y="3725968"/>
            <a:ext cx="982018" cy="428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83" y="908720"/>
            <a:ext cx="8568952" cy="315792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3681863"/>
            <a:ext cx="1488723" cy="4476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9422" y="3758021"/>
            <a:ext cx="1579613" cy="9740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0500" y="2265149"/>
            <a:ext cx="347855" cy="28460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6226" y="2256849"/>
            <a:ext cx="347855" cy="28460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0570" y="2265149"/>
            <a:ext cx="347855" cy="28460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6637" y="2256848"/>
            <a:ext cx="347855" cy="28460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2030" y="2256263"/>
            <a:ext cx="347855" cy="28460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3266" y="2256848"/>
            <a:ext cx="347855" cy="28460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7288" y="2256262"/>
            <a:ext cx="347855" cy="28460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6119" y="2256261"/>
            <a:ext cx="347855" cy="28460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3196" y="2806609"/>
            <a:ext cx="457166" cy="310913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3300" y="2789061"/>
            <a:ext cx="457166" cy="310913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4659" y="3288050"/>
            <a:ext cx="457166" cy="310913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8515" y="3294202"/>
            <a:ext cx="457166" cy="31091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8382" y="3250380"/>
            <a:ext cx="457166" cy="310913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4493" y="3740377"/>
            <a:ext cx="457166" cy="31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79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908720"/>
            <a:ext cx="8675517" cy="504056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8197" y="692696"/>
            <a:ext cx="1762125" cy="79208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1628800"/>
            <a:ext cx="523875" cy="30219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1628800"/>
            <a:ext cx="523875" cy="30219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6136" y="1640182"/>
            <a:ext cx="523875" cy="30219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0922" y="1640182"/>
            <a:ext cx="523875" cy="30219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1395" y="2125862"/>
            <a:ext cx="523875" cy="30219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2125862"/>
            <a:ext cx="523875" cy="30219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4413" y="2137244"/>
            <a:ext cx="523875" cy="30219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0922" y="2137244"/>
            <a:ext cx="523875" cy="30219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2604425"/>
            <a:ext cx="523875" cy="30219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2604425"/>
            <a:ext cx="523875" cy="30219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0397" y="2615807"/>
            <a:ext cx="523875" cy="30219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2337" y="2592979"/>
            <a:ext cx="523875" cy="302194"/>
          </a:xfrm>
          <a:prstGeom prst="rect">
            <a:avLst/>
          </a:prstGeom>
        </p:spPr>
      </p:pic>
      <p:pic>
        <p:nvPicPr>
          <p:cNvPr id="16" name="图片 15"/>
          <p:cNvPicPr/>
          <p:nvPr/>
        </p:nvPicPr>
        <p:blipFill>
          <a:blip r:embed="rId5"/>
          <a:stretch>
            <a:fillRect/>
          </a:stretch>
        </p:blipFill>
        <p:spPr>
          <a:xfrm>
            <a:off x="1518148" y="3852347"/>
            <a:ext cx="489585" cy="495935"/>
          </a:xfrm>
          <a:prstGeom prst="rect">
            <a:avLst/>
          </a:prstGeom>
        </p:spPr>
      </p:pic>
      <p:pic>
        <p:nvPicPr>
          <p:cNvPr id="17" name="图片 16"/>
          <p:cNvPicPr/>
          <p:nvPr/>
        </p:nvPicPr>
        <p:blipFill>
          <a:blip r:embed="rId5"/>
          <a:stretch>
            <a:fillRect/>
          </a:stretch>
        </p:blipFill>
        <p:spPr>
          <a:xfrm>
            <a:off x="3463111" y="3835467"/>
            <a:ext cx="489585" cy="495935"/>
          </a:xfrm>
          <a:prstGeom prst="rect">
            <a:avLst/>
          </a:prstGeom>
        </p:spPr>
      </p:pic>
      <p:pic>
        <p:nvPicPr>
          <p:cNvPr id="18" name="图片 17"/>
          <p:cNvPicPr/>
          <p:nvPr/>
        </p:nvPicPr>
        <p:blipFill>
          <a:blip r:embed="rId5"/>
          <a:stretch>
            <a:fillRect/>
          </a:stretch>
        </p:blipFill>
        <p:spPr>
          <a:xfrm>
            <a:off x="6792525" y="3827547"/>
            <a:ext cx="489585" cy="495935"/>
          </a:xfrm>
          <a:prstGeom prst="rect">
            <a:avLst/>
          </a:prstGeom>
        </p:spPr>
      </p:pic>
      <p:pic>
        <p:nvPicPr>
          <p:cNvPr id="19" name="图片 18"/>
          <p:cNvPicPr/>
          <p:nvPr/>
        </p:nvPicPr>
        <p:blipFill>
          <a:blip r:embed="rId5"/>
          <a:stretch>
            <a:fillRect/>
          </a:stretch>
        </p:blipFill>
        <p:spPr>
          <a:xfrm>
            <a:off x="971600" y="4414868"/>
            <a:ext cx="489585" cy="495935"/>
          </a:xfrm>
          <a:prstGeom prst="rect">
            <a:avLst/>
          </a:prstGeom>
        </p:spPr>
      </p:pic>
      <p:pic>
        <p:nvPicPr>
          <p:cNvPr id="20" name="图片 19"/>
          <p:cNvPicPr/>
          <p:nvPr/>
        </p:nvPicPr>
        <p:blipFill>
          <a:blip r:embed="rId5"/>
          <a:stretch>
            <a:fillRect/>
          </a:stretch>
        </p:blipFill>
        <p:spPr>
          <a:xfrm>
            <a:off x="4019334" y="4414868"/>
            <a:ext cx="489585" cy="495935"/>
          </a:xfrm>
          <a:prstGeom prst="rect">
            <a:avLst/>
          </a:prstGeom>
        </p:spPr>
      </p:pic>
      <p:pic>
        <p:nvPicPr>
          <p:cNvPr id="21" name="图片 20"/>
          <p:cNvPicPr/>
          <p:nvPr/>
        </p:nvPicPr>
        <p:blipFill>
          <a:blip r:embed="rId5"/>
          <a:stretch>
            <a:fillRect/>
          </a:stretch>
        </p:blipFill>
        <p:spPr>
          <a:xfrm>
            <a:off x="6901681" y="4414868"/>
            <a:ext cx="489585" cy="49593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0578" y="5085184"/>
            <a:ext cx="523875" cy="30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70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7</cp:revision>
  <dcterms:created xsi:type="dcterms:W3CDTF">2022-11-08T02:00:37Z</dcterms:created>
  <dcterms:modified xsi:type="dcterms:W3CDTF">2024-12-31T01:37:13Z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