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</p:sldIdLst>
  <p:sldSz cx="9144000" cy="6858000" type="screen4x3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0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44824"/>
            <a:ext cx="9144000" cy="269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欢乐购物</a:t>
            </a:r>
            <a:r>
              <a:rPr lang="zh-CN" altLang="en-US" sz="6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街</a:t>
            </a:r>
            <a:endParaRPr lang="en-US" altLang="zh-CN" sz="6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6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6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认识人民币</a:t>
            </a:r>
            <a:endParaRPr lang="zh-CN" altLang="en-US" sz="6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13" y="471926"/>
            <a:ext cx="8662126" cy="24482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36" y="3064214"/>
            <a:ext cx="8568952" cy="33891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574692"/>
            <a:ext cx="386771" cy="3630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398" y="2614461"/>
            <a:ext cx="386771" cy="3630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527" y="2563234"/>
            <a:ext cx="386771" cy="3630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718" y="2591280"/>
            <a:ext cx="386771" cy="3630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0" y="2579557"/>
            <a:ext cx="386771" cy="3630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021" y="2607603"/>
            <a:ext cx="386771" cy="3630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371" y="3919663"/>
            <a:ext cx="386771" cy="3630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8" y="3919663"/>
            <a:ext cx="386771" cy="3630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925" y="4653136"/>
            <a:ext cx="386771" cy="3630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552" y="4653136"/>
            <a:ext cx="386771" cy="3630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310" y="5386609"/>
            <a:ext cx="386771" cy="3630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783" y="5386609"/>
            <a:ext cx="386771" cy="3630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4" y="6021289"/>
            <a:ext cx="1358298" cy="46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98" y="764704"/>
            <a:ext cx="8619148" cy="25378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234794"/>
            <a:ext cx="8593587" cy="27808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940" y="2871703"/>
            <a:ext cx="386771" cy="3630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2921893"/>
            <a:ext cx="386771" cy="3630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174" y="5589240"/>
            <a:ext cx="386771" cy="3630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424" y="5570230"/>
            <a:ext cx="386771" cy="3630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465" y="5571965"/>
            <a:ext cx="386771" cy="3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全屏显示(4:3)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6</cp:revision>
  <dcterms:created xsi:type="dcterms:W3CDTF">2022-11-08T02:00:37Z</dcterms:created>
  <dcterms:modified xsi:type="dcterms:W3CDTF">2024-12-31T01:35:55Z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DBCA292D679B48F7893ACB606D038F5B_13</vt:lpwstr>
  </property>
</Properties>
</file>