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03621"/>
            <a:ext cx="9144000" cy="1069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第六单元能力</a:t>
            </a:r>
            <a:r>
              <a:rPr lang="zh-CN" altLang="en-US" sz="4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素养提升</a:t>
            </a:r>
            <a:endParaRPr lang="en-US" altLang="zh-CN" sz="4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36" y="1268760"/>
            <a:ext cx="8568952" cy="22249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893" y="2977966"/>
            <a:ext cx="432048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977966"/>
            <a:ext cx="432048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3518" y="2604533"/>
            <a:ext cx="432048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7476" y="2954520"/>
            <a:ext cx="432048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44" y="1196752"/>
            <a:ext cx="8640960" cy="44226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666" y="3308430"/>
            <a:ext cx="432048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008" y="3308430"/>
            <a:ext cx="432048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156" y="3273261"/>
            <a:ext cx="432048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740478"/>
            <a:ext cx="1512168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494" y="4244534"/>
            <a:ext cx="432048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5122023"/>
            <a:ext cx="201622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4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43" y="1268760"/>
            <a:ext cx="8719416" cy="2736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1988840"/>
            <a:ext cx="368413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60" y="1268760"/>
            <a:ext cx="8640960" cy="22857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869" y="1916832"/>
            <a:ext cx="368413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0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全屏显示(4:3)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