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503621"/>
            <a:ext cx="9144000" cy="1069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8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第六单元能力</a:t>
            </a:r>
            <a:r>
              <a:rPr lang="zh-CN" altLang="en-US" sz="4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素养提升</a:t>
            </a:r>
            <a:endParaRPr lang="en-US" altLang="zh-CN" sz="48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636" y="1268760"/>
            <a:ext cx="8568952" cy="222498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893" y="2977966"/>
            <a:ext cx="432048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977966"/>
            <a:ext cx="432048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3518" y="2604533"/>
            <a:ext cx="432048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37476" y="2954520"/>
            <a:ext cx="432048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44" y="1196752"/>
            <a:ext cx="8640960" cy="442263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666" y="3308430"/>
            <a:ext cx="432048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2008" y="3308430"/>
            <a:ext cx="432048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2156" y="3273261"/>
            <a:ext cx="432048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740478"/>
            <a:ext cx="1512168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7494" y="4244534"/>
            <a:ext cx="432048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5122023"/>
            <a:ext cx="2016224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74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43" y="1268760"/>
            <a:ext cx="8719416" cy="27363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72" y="1988840"/>
            <a:ext cx="3684131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7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360" y="1268760"/>
            <a:ext cx="8640960" cy="22857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7869" y="1916832"/>
            <a:ext cx="3684131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0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</Words>
  <Application>Microsoft Office PowerPoint</Application>
  <PresentationFormat>全屏显示(4:3)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2024-12-31T01:34:58Z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