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58" r:id="rId7"/>
  </p:sldIdLst>
  <p:sldSz cx="9144000" cy="6858000" type="screen4x3"/>
  <p:notesSz cx="6858000" cy="9144000"/>
  <p:custDataLst>
    <p:tags r:id="rId8"/>
  </p:custDataLst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82" d="100"/>
          <a:sy n="82" d="100"/>
        </p:scale>
        <p:origin x="1008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文本占位符 1026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9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525"/>
            <a:ext cx="9136063" cy="683895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1844824"/>
            <a:ext cx="91440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48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第六单元  数量</a:t>
            </a:r>
            <a:r>
              <a:rPr lang="zh-CN" altLang="en-US" sz="48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间的加减</a:t>
            </a:r>
            <a:r>
              <a:rPr lang="zh-CN" altLang="en-US" sz="48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关系</a:t>
            </a:r>
            <a:endParaRPr lang="en-US" altLang="zh-CN" sz="48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zh-CN" altLang="en-US" sz="48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整理和复习</a:t>
            </a:r>
            <a:endParaRPr lang="en-US" altLang="zh-CN" sz="4800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2837" y="980728"/>
            <a:ext cx="8657920" cy="4392488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8777" y="2852978"/>
            <a:ext cx="288076" cy="262874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47664" y="2888147"/>
            <a:ext cx="204669" cy="186764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46440" y="2843050"/>
            <a:ext cx="288076" cy="262874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58342" y="2835483"/>
            <a:ext cx="288076" cy="262874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15571" y="2769205"/>
            <a:ext cx="416126" cy="379722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40397" y="2843349"/>
            <a:ext cx="288076" cy="262874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09284" y="2878518"/>
            <a:ext cx="204669" cy="186764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08060" y="2833421"/>
            <a:ext cx="288076" cy="262874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19962" y="2825854"/>
            <a:ext cx="288076" cy="262874"/>
          </a:xfrm>
          <a:prstGeom prst="rect">
            <a:avLst/>
          </a:prstGeom>
        </p:spPr>
      </p:pic>
      <p:pic>
        <p:nvPicPr>
          <p:cNvPr id="12" name="图片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77191" y="2759576"/>
            <a:ext cx="416126" cy="379722"/>
          </a:xfrm>
          <a:prstGeom prst="rect">
            <a:avLst/>
          </a:prstGeom>
        </p:spPr>
      </p:pic>
      <p:pic>
        <p:nvPicPr>
          <p:cNvPr id="13" name="图片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90482" y="4005064"/>
            <a:ext cx="2809510" cy="128241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1354" y="1124743"/>
            <a:ext cx="8664663" cy="3183849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59832" y="2358745"/>
            <a:ext cx="360040" cy="328542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75656" y="3356992"/>
            <a:ext cx="4608512" cy="1152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57412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2090" y="1211213"/>
            <a:ext cx="8640390" cy="2442110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0082" y="3728755"/>
            <a:ext cx="8550386" cy="918041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1560" y="2348879"/>
            <a:ext cx="5040560" cy="1379875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56176" y="4318254"/>
            <a:ext cx="360040" cy="3285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471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1" name="图片 3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9129713" cy="687387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MMONDATA" val="eyJoZGlkIjoiM2VjNDQ0NWZiZTVmYTE2MzFlMjYzYTVlOGE4MGMyNmMifQ==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PLACING_PICTURE_USER_VIEWPORT" val="{&quot;height&quot;:9852,&quot;width&quot;:11940}"/>
</p:tagLst>
</file>

<file path=ppt/theme/theme1.xml><?xml version="1.0" encoding="utf-8"?>
<a:theme xmlns:a="http://schemas.openxmlformats.org/drawingml/2006/main" name="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12</Words>
  <Application>Microsoft Office PowerPoint</Application>
  <PresentationFormat>全屏显示(4:3)</PresentationFormat>
  <Paragraphs>2</Paragraphs>
  <Slides>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1" baseType="lpstr">
      <vt:lpstr>宋体</vt:lpstr>
      <vt:lpstr>微软雅黑</vt:lpstr>
      <vt:lpstr>Arial</vt:lpstr>
      <vt:lpstr>Times New Roman</vt:lpstr>
      <vt:lpstr>默认设计模板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MM</cp:lastModifiedBy>
  <cp:revision>6</cp:revision>
  <dcterms:created xsi:type="dcterms:W3CDTF">2022-11-08T02:00:37Z</dcterms:created>
  <dcterms:modified xsi:type="dcterms:W3CDTF">2024-12-31T01:34:34Z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2052-12.1.0.19302</vt:lpwstr>
  </property>
  <property fmtid="{D5CDD505-2E9C-101B-9397-08002B2CF9AE}" pid="3" name="ICV">
    <vt:lpwstr>DBCA292D679B48F7893ACB606D038F5B_13</vt:lpwstr>
  </property>
</Properties>
</file>