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00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第六单元  数量</a:t>
            </a:r>
            <a:r>
              <a:rPr lang="zh-CN" altLang="en-US" sz="4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间的加减</a:t>
            </a:r>
            <a:r>
              <a:rPr lang="zh-CN" altLang="en-US" sz="4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关系</a:t>
            </a:r>
            <a:endParaRPr lang="en-US" altLang="zh-CN" sz="48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整理和复习</a:t>
            </a:r>
            <a:endParaRPr lang="en-US" altLang="zh-CN" sz="4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837" y="980728"/>
            <a:ext cx="8657920" cy="439248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777" y="2852978"/>
            <a:ext cx="288076" cy="26287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2888147"/>
            <a:ext cx="204669" cy="18676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6440" y="2843050"/>
            <a:ext cx="288076" cy="26287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8342" y="2835483"/>
            <a:ext cx="288076" cy="26287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5571" y="2769205"/>
            <a:ext cx="416126" cy="37972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0397" y="2843349"/>
            <a:ext cx="288076" cy="26287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9284" y="2878518"/>
            <a:ext cx="204669" cy="18676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8060" y="2833421"/>
            <a:ext cx="288076" cy="26287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9962" y="2825854"/>
            <a:ext cx="288076" cy="26287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7191" y="2759576"/>
            <a:ext cx="416126" cy="37972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0482" y="4005064"/>
            <a:ext cx="2809510" cy="12824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354" y="1124743"/>
            <a:ext cx="8664663" cy="318384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2358745"/>
            <a:ext cx="360040" cy="32854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3356992"/>
            <a:ext cx="4608512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74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90" y="1211213"/>
            <a:ext cx="8640390" cy="244211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82" y="3728755"/>
            <a:ext cx="8550386" cy="91804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2348879"/>
            <a:ext cx="5040560" cy="13798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6176" y="4318254"/>
            <a:ext cx="360040" cy="32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47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6</cp:revision>
  <dcterms:created xsi:type="dcterms:W3CDTF">2022-11-08T02:00:37Z</dcterms:created>
  <dcterms:modified xsi:type="dcterms:W3CDTF">2024-12-31T01:34:34Z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