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9B610D-E103-4B3A-A804-70634176DE66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2D1E50-F4C4-4E9C-8F35-3642D12CA57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070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2D1E50-F4C4-4E9C-8F35-3642D12CA57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36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第六单元  数量</a:t>
            </a:r>
            <a:r>
              <a:rPr lang="zh-CN" altLang="en-US" sz="4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48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第</a:t>
            </a:r>
            <a:r>
              <a:rPr lang="en-US" altLang="zh-CN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数量</a:t>
            </a:r>
            <a:r>
              <a:rPr lang="zh-CN" altLang="en-US" sz="48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关系（</a:t>
            </a:r>
            <a:r>
              <a:rPr lang="en-US" altLang="zh-CN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48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48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244" y="476672"/>
            <a:ext cx="8568952" cy="377796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244" y="4406727"/>
            <a:ext cx="8568952" cy="180713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58652" y="2541458"/>
            <a:ext cx="389384" cy="29584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8259" y="2972469"/>
            <a:ext cx="389384" cy="2958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1217" y="2962800"/>
            <a:ext cx="389384" cy="29584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7747" y="2551127"/>
            <a:ext cx="389384" cy="29584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7354" y="2982138"/>
            <a:ext cx="389384" cy="29584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312" y="2972469"/>
            <a:ext cx="389384" cy="29584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752" y="3911120"/>
            <a:ext cx="1872208" cy="29584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6216" y="3896000"/>
            <a:ext cx="1872208" cy="29584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9672" y="5468265"/>
            <a:ext cx="3960440" cy="8976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74" y="1340768"/>
            <a:ext cx="8832981" cy="345638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815732"/>
            <a:ext cx="2880320" cy="96969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827455"/>
            <a:ext cx="2880320" cy="89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4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51" y="1340768"/>
            <a:ext cx="8852844" cy="20162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859" y="2348880"/>
            <a:ext cx="3096344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7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