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92896"/>
            <a:ext cx="9144000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</a:t>
            </a:r>
            <a:r>
              <a:rPr lang="zh-CN" altLang="en-US" sz="4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单元能力素养</a:t>
            </a:r>
            <a:r>
              <a:rPr lang="zh-CN" altLang="en-US" sz="4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提升</a:t>
            </a:r>
            <a:endParaRPr lang="zh-CN" altLang="en-US" sz="4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13" y="1052736"/>
            <a:ext cx="8742797" cy="46085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765" y="2804374"/>
            <a:ext cx="432048" cy="3678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270715"/>
            <a:ext cx="432048" cy="3678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370" y="2337157"/>
            <a:ext cx="432048" cy="3678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856547"/>
            <a:ext cx="432048" cy="36785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778" y="2337156"/>
            <a:ext cx="432048" cy="3678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874" y="1857167"/>
            <a:ext cx="432048" cy="36785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2793309"/>
            <a:ext cx="432048" cy="3678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110" y="4293096"/>
            <a:ext cx="348316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758" y="4293096"/>
            <a:ext cx="292281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667" y="4293096"/>
            <a:ext cx="292281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137" y="4310608"/>
            <a:ext cx="292281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387" y="5112179"/>
            <a:ext cx="348316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035" y="5112179"/>
            <a:ext cx="292281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944" y="5112179"/>
            <a:ext cx="292281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2414" y="5129691"/>
            <a:ext cx="292281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3" y="933371"/>
            <a:ext cx="8644013" cy="46558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420888"/>
            <a:ext cx="936104" cy="3678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000" y="2397442"/>
            <a:ext cx="936104" cy="3678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432611"/>
            <a:ext cx="936104" cy="3678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368" y="2409165"/>
            <a:ext cx="936104" cy="3678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935" y="2384049"/>
            <a:ext cx="936104" cy="3678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793" y="4219934"/>
            <a:ext cx="5888141" cy="180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99578"/>
            <a:ext cx="8640960" cy="24894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551" y="2829490"/>
            <a:ext cx="288032" cy="255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811942"/>
            <a:ext cx="288032" cy="255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429" y="2838375"/>
            <a:ext cx="288032" cy="255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645" y="2838524"/>
            <a:ext cx="288032" cy="255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397" y="3411379"/>
            <a:ext cx="288032" cy="255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29" y="3393831"/>
            <a:ext cx="311061" cy="2758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275" y="3420264"/>
            <a:ext cx="288032" cy="2554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491" y="3420413"/>
            <a:ext cx="288032" cy="2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5</cp:revision>
  <dcterms:created xsi:type="dcterms:W3CDTF">2022-11-08T02:00:37Z</dcterms:created>
  <dcterms:modified xsi:type="dcterms:W3CDTF">2024-12-31T01:28:24Z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