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492896"/>
            <a:ext cx="9144000" cy="1177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7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第五</a:t>
            </a:r>
            <a:r>
              <a:rPr lang="zh-CN" altLang="en-US" sz="47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单元能力素养</a:t>
            </a:r>
            <a:r>
              <a:rPr lang="zh-CN" altLang="en-US" sz="47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提升</a:t>
            </a:r>
            <a:endParaRPr lang="zh-CN" altLang="en-US" sz="4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913" y="1052736"/>
            <a:ext cx="8742797" cy="460851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9765" y="2804374"/>
            <a:ext cx="432048" cy="36785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1270715"/>
            <a:ext cx="432048" cy="36785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2370" y="2337157"/>
            <a:ext cx="432048" cy="36785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1856547"/>
            <a:ext cx="432048" cy="36785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4778" y="2337156"/>
            <a:ext cx="432048" cy="36785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8874" y="1857167"/>
            <a:ext cx="432048" cy="367853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4408" y="2793309"/>
            <a:ext cx="432048" cy="36785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110" y="4293096"/>
            <a:ext cx="348316" cy="28803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9758" y="4293096"/>
            <a:ext cx="292281" cy="28803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0667" y="4293096"/>
            <a:ext cx="292281" cy="28803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4137" y="4310608"/>
            <a:ext cx="292281" cy="28803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6387" y="5112179"/>
            <a:ext cx="348316" cy="288032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8035" y="5112179"/>
            <a:ext cx="292281" cy="288032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944" y="5112179"/>
            <a:ext cx="292281" cy="288032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2414" y="5129691"/>
            <a:ext cx="292281" cy="288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073" y="933371"/>
            <a:ext cx="8644013" cy="465586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2420888"/>
            <a:ext cx="936104" cy="36785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4000" y="2397442"/>
            <a:ext cx="936104" cy="36785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0" y="2432611"/>
            <a:ext cx="936104" cy="36785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6368" y="2409165"/>
            <a:ext cx="936104" cy="36785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0935" y="2384049"/>
            <a:ext cx="936104" cy="36785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2793" y="4219934"/>
            <a:ext cx="5888141" cy="180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45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299578"/>
            <a:ext cx="8640960" cy="248946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1551" y="2829490"/>
            <a:ext cx="288032" cy="2554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184" y="2811942"/>
            <a:ext cx="288032" cy="2554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7429" y="2838375"/>
            <a:ext cx="288032" cy="2554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3645" y="2838524"/>
            <a:ext cx="288032" cy="2554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6397" y="3411379"/>
            <a:ext cx="288032" cy="2554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3029" y="3393831"/>
            <a:ext cx="311061" cy="27584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2275" y="3420264"/>
            <a:ext cx="288032" cy="2554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8491" y="3420413"/>
            <a:ext cx="288032" cy="25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98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</Words>
  <Application>Microsoft Office PowerPoint</Application>
  <PresentationFormat>全屏显示(4:3)</PresentationFormat>
  <Paragraphs>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5</cp:revision>
  <dcterms:created xsi:type="dcterms:W3CDTF">2022-11-08T02:00:37Z</dcterms:created>
  <dcterms:modified xsi:type="dcterms:W3CDTF">2024-12-31T01:28:24Z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