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E7BFB-3ED2-419A-9187-29A8ABC8891E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F9967-53CC-4986-B5A6-53A499474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4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9967-53CC-4986-B5A6-53A49947463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92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17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第六单元  数量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48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数量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关系（</a:t>
            </a:r>
            <a:r>
              <a:rPr lang="en-US" altLang="zh-CN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4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31" y="980729"/>
            <a:ext cx="8665919" cy="424847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292" y="2796399"/>
            <a:ext cx="2011931" cy="593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491" y="3477562"/>
            <a:ext cx="5616624" cy="3297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221088"/>
            <a:ext cx="310133" cy="2577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636" y="4248654"/>
            <a:ext cx="226402" cy="18815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8791" y="4216206"/>
            <a:ext cx="310133" cy="2577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6295" y="4205181"/>
            <a:ext cx="310133" cy="2577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4184022"/>
            <a:ext cx="382141" cy="3175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420" y="4814296"/>
            <a:ext cx="310133" cy="2577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9376" y="4841862"/>
            <a:ext cx="226402" cy="18815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531" y="4809414"/>
            <a:ext cx="310133" cy="25774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2035" y="4798389"/>
            <a:ext cx="310133" cy="2577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7660" y="4777230"/>
            <a:ext cx="382141" cy="3175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07901"/>
            <a:ext cx="8640960" cy="17963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743" y="2576627"/>
            <a:ext cx="8676460" cy="321395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0722" y="2130365"/>
            <a:ext cx="310133" cy="2577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217" y="2162218"/>
            <a:ext cx="257700" cy="2141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1491" y="2118642"/>
            <a:ext cx="310133" cy="2577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7194" y="2138027"/>
            <a:ext cx="286808" cy="2886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3282" y="2138771"/>
            <a:ext cx="337449" cy="2804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5384939"/>
            <a:ext cx="310133" cy="2577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7135" y="5416792"/>
            <a:ext cx="257700" cy="21416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2409" y="5384939"/>
            <a:ext cx="310133" cy="2577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8112" y="5392601"/>
            <a:ext cx="286808" cy="28864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4200" y="5393345"/>
            <a:ext cx="337449" cy="2804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5851" y="5396662"/>
            <a:ext cx="310133" cy="2577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1346" y="5428515"/>
            <a:ext cx="257700" cy="21416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6620" y="5396662"/>
            <a:ext cx="310133" cy="25774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2323" y="5392601"/>
            <a:ext cx="286808" cy="28864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8411" y="5405068"/>
            <a:ext cx="337449" cy="28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712968" cy="18372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907157"/>
            <a:ext cx="4032448" cy="116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