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14620"/>
            <a:ext cx="9144000" cy="2090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79" y="620688"/>
            <a:ext cx="8609191" cy="2592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79" y="3356992"/>
            <a:ext cx="8642302" cy="266113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796262"/>
            <a:ext cx="1440160" cy="14401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9845" y="1398807"/>
            <a:ext cx="504056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1810231"/>
            <a:ext cx="1512168" cy="144016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2093" y="1412776"/>
            <a:ext cx="504056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891" y="1847070"/>
            <a:ext cx="1440160" cy="14401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7899" y="1437892"/>
            <a:ext cx="504056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1861039"/>
            <a:ext cx="1512168" cy="144016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9100" y="1440138"/>
            <a:ext cx="392581" cy="4000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5145468"/>
            <a:ext cx="504056" cy="29403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5145468"/>
            <a:ext cx="504056" cy="29403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0568" y="5145469"/>
            <a:ext cx="504056" cy="2940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5151184"/>
            <a:ext cx="504056" cy="2940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0928" y="5151185"/>
            <a:ext cx="504056" cy="29403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4820" y="5637801"/>
            <a:ext cx="504056" cy="29403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1004" y="5637801"/>
            <a:ext cx="504056" cy="29403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708" y="5637802"/>
            <a:ext cx="504056" cy="29403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364" y="5643517"/>
            <a:ext cx="504056" cy="29403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4068" y="5643518"/>
            <a:ext cx="504056" cy="294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215693"/>
            <a:ext cx="8568952" cy="30053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2060848"/>
            <a:ext cx="504056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421" y="3140968"/>
            <a:ext cx="453650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3"/>
            <a:ext cx="8712968" cy="32188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573016"/>
            <a:ext cx="1512168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573016"/>
            <a:ext cx="1512168" cy="400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077072"/>
            <a:ext cx="1584176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4077072"/>
            <a:ext cx="1584176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3573016"/>
            <a:ext cx="1656184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268" y="3573016"/>
            <a:ext cx="1512168" cy="4000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077072"/>
            <a:ext cx="1584176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4077072"/>
            <a:ext cx="1584176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