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2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9" r:id="rId4"/>
    <p:sldId id="260" r:id="rId5"/>
    <p:sldId id="261" r:id="rId6"/>
    <p:sldId id="262" r:id="rId7"/>
    <p:sldId id="258" r:id="rId8"/>
  </p:sldIdLst>
  <p:sldSz cx="9144000" cy="6858000" type="screen4x3"/>
  <p:notesSz cx="6858000" cy="9144000"/>
  <p:custDataLst>
    <p:tags r:id="rId9"/>
  </p:custDataLst>
  <p:defaultTextStyle>
    <a:defPPr>
      <a:defRPr lang="zh-CN"/>
    </a:defPPr>
    <a:lvl1pPr marL="0" lvl="0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1pPr>
    <a:lvl2pPr marL="457200" lvl="1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2pPr>
    <a:lvl3pPr marL="914400" lvl="2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3pPr>
    <a:lvl4pPr marL="1371600" lvl="3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4pPr>
    <a:lvl5pPr marL="1828800" lvl="4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5pPr>
    <a:lvl6pPr marL="2286000" lvl="5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6pPr>
    <a:lvl7pPr marL="2743200" lvl="6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7pPr>
    <a:lvl8pPr marL="3200400" lvl="7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8pPr>
    <a:lvl9pPr marL="3657600" lvl="8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howGuides="1">
      <p:cViewPr varScale="1">
        <p:scale>
          <a:sx n="82" d="100"/>
          <a:sy n="82" d="100"/>
        </p:scale>
        <p:origin x="1566" y="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tags" Target="tags/tag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pPr fontAlgn="base"/>
            <a:r>
              <a:rPr lang="zh-CN" altLang="en-US" strike="noStrike" noProof="1" smtClean="0"/>
              <a:t>单击此处编辑母版副标题样式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  <a:p>
            <a:pPr lvl="1" fontAlgn="base"/>
            <a:r>
              <a:rPr lang="zh-CN" altLang="en-US" strike="noStrike" noProof="1" smtClean="0"/>
              <a:t>第二级</a:t>
            </a:r>
          </a:p>
          <a:p>
            <a:pPr lvl="2" fontAlgn="base"/>
            <a:r>
              <a:rPr lang="zh-CN" altLang="en-US" strike="noStrike" noProof="1" smtClean="0"/>
              <a:t>第三级</a:t>
            </a:r>
          </a:p>
          <a:p>
            <a:pPr lvl="3" fontAlgn="base"/>
            <a:r>
              <a:rPr lang="zh-CN" altLang="en-US" strike="noStrike" noProof="1" smtClean="0"/>
              <a:t>第四级</a:t>
            </a:r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52930" cy="5851525"/>
          </a:xfrm>
        </p:spPr>
        <p:txBody>
          <a:bodyPr vert="eaVert"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  <a:p>
            <a:pPr lvl="1" fontAlgn="base"/>
            <a:r>
              <a:rPr lang="zh-CN" altLang="en-US" strike="noStrike" noProof="1" smtClean="0"/>
              <a:t>第二级</a:t>
            </a:r>
          </a:p>
          <a:p>
            <a:pPr lvl="2" fontAlgn="base"/>
            <a:r>
              <a:rPr lang="zh-CN" altLang="en-US" strike="noStrike" noProof="1" smtClean="0"/>
              <a:t>第三级</a:t>
            </a:r>
          </a:p>
          <a:p>
            <a:pPr lvl="3" fontAlgn="base"/>
            <a:r>
              <a:rPr lang="zh-CN" altLang="en-US" strike="noStrike" noProof="1" smtClean="0"/>
              <a:t>第四级</a:t>
            </a:r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  <a:p>
            <a:pPr lvl="1" fontAlgn="base"/>
            <a:r>
              <a:rPr lang="zh-CN" altLang="en-US" strike="noStrike" noProof="1" smtClean="0"/>
              <a:t>第二级</a:t>
            </a:r>
          </a:p>
          <a:p>
            <a:pPr lvl="2" fontAlgn="base"/>
            <a:r>
              <a:rPr lang="zh-CN" altLang="en-US" strike="noStrike" noProof="1" smtClean="0"/>
              <a:t>第三级</a:t>
            </a:r>
          </a:p>
          <a:p>
            <a:pPr lvl="3" fontAlgn="base"/>
            <a:r>
              <a:rPr lang="zh-CN" altLang="en-US" strike="noStrike" noProof="1" smtClean="0"/>
              <a:t>第四级</a:t>
            </a:r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2504" cy="4525963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  <a:p>
            <a:pPr lvl="1" fontAlgn="base"/>
            <a:r>
              <a:rPr lang="zh-CN" altLang="en-US" strike="noStrike" noProof="1" smtClean="0"/>
              <a:t>第二级</a:t>
            </a:r>
          </a:p>
          <a:p>
            <a:pPr lvl="2" fontAlgn="base"/>
            <a:r>
              <a:rPr lang="zh-CN" altLang="en-US" strike="noStrike" noProof="1" smtClean="0"/>
              <a:t>第三级</a:t>
            </a:r>
          </a:p>
          <a:p>
            <a:pPr lvl="3" fontAlgn="base"/>
            <a:r>
              <a:rPr lang="zh-CN" altLang="en-US" strike="noStrike" noProof="1" smtClean="0"/>
              <a:t>第四级</a:t>
            </a:r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54296" y="1600200"/>
            <a:ext cx="4032504" cy="4525963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  <a:p>
            <a:pPr lvl="1" fontAlgn="base"/>
            <a:r>
              <a:rPr lang="zh-CN" altLang="en-US" strike="noStrike" noProof="1" smtClean="0"/>
              <a:t>第二级</a:t>
            </a:r>
          </a:p>
          <a:p>
            <a:pPr lvl="2" fontAlgn="base"/>
            <a:r>
              <a:rPr lang="zh-CN" altLang="en-US" strike="noStrike" noProof="1" smtClean="0"/>
              <a:t>第三级</a:t>
            </a:r>
          </a:p>
          <a:p>
            <a:pPr lvl="3" fontAlgn="base"/>
            <a:r>
              <a:rPr lang="zh-CN" altLang="en-US" strike="noStrike" noProof="1" smtClean="0"/>
              <a:t>第四级</a:t>
            </a:r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1325563"/>
          </a:xfrm>
        </p:spPr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90081" y="1778438"/>
            <a:ext cx="3655181" cy="823912"/>
          </a:xfrm>
        </p:spPr>
        <p:txBody>
          <a:bodyPr anchor="ctr" anchorCtr="0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90081" y="2665379"/>
            <a:ext cx="3655181" cy="3524284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  <a:p>
            <a:pPr lvl="1" fontAlgn="base"/>
            <a:r>
              <a:rPr lang="zh-CN" altLang="en-US" strike="noStrike" noProof="1" smtClean="0"/>
              <a:t>第二级</a:t>
            </a:r>
          </a:p>
          <a:p>
            <a:pPr lvl="2" fontAlgn="base"/>
            <a:r>
              <a:rPr lang="zh-CN" altLang="en-US" strike="noStrike" noProof="1" smtClean="0"/>
              <a:t>第三级</a:t>
            </a:r>
          </a:p>
          <a:p>
            <a:pPr lvl="3" fontAlgn="base"/>
            <a:r>
              <a:rPr lang="zh-CN" altLang="en-US" strike="noStrike" noProof="1" smtClean="0"/>
              <a:t>第四级</a:t>
            </a:r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92704" y="1778438"/>
            <a:ext cx="3673182" cy="823912"/>
          </a:xfrm>
        </p:spPr>
        <p:txBody>
          <a:bodyPr anchor="ctr" anchorCtr="0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92704" y="2665379"/>
            <a:ext cx="3673182" cy="3524284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  <a:p>
            <a:pPr lvl="1" fontAlgn="base"/>
            <a:r>
              <a:rPr lang="zh-CN" altLang="en-US" strike="noStrike" noProof="1" smtClean="0"/>
              <a:t>第二级</a:t>
            </a:r>
          </a:p>
          <a:p>
            <a:pPr lvl="2" fontAlgn="base"/>
            <a:r>
              <a:rPr lang="zh-CN" altLang="en-US" strike="noStrike" noProof="1" smtClean="0"/>
              <a:t>第三级</a:t>
            </a:r>
          </a:p>
          <a:p>
            <a:pPr lvl="3" fontAlgn="base"/>
            <a:r>
              <a:rPr lang="zh-CN" altLang="en-US" strike="noStrike" noProof="1" smtClean="0"/>
              <a:t>第四级</a:t>
            </a:r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87391" y="987425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  <a:p>
            <a:pPr lvl="1" fontAlgn="base"/>
            <a:r>
              <a:rPr lang="zh-CN" altLang="en-US" strike="noStrike" noProof="1" smtClean="0"/>
              <a:t>第二级</a:t>
            </a:r>
          </a:p>
          <a:p>
            <a:pPr lvl="2" fontAlgn="base"/>
            <a:r>
              <a:rPr lang="zh-CN" altLang="en-US" strike="noStrike" noProof="1" smtClean="0"/>
              <a:t>第三级</a:t>
            </a:r>
          </a:p>
          <a:p>
            <a:pPr lvl="3" fontAlgn="base"/>
            <a:r>
              <a:rPr lang="zh-CN" altLang="en-US" strike="noStrike" noProof="1" smtClean="0"/>
              <a:t>第四级</a:t>
            </a:r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3124012" cy="1600200"/>
          </a:xfrm>
        </p:spPr>
        <p:txBody>
          <a:bodyPr anchor="b"/>
          <a:lstStyle>
            <a:lvl1pPr>
              <a:defRPr sz="24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457201"/>
            <a:ext cx="4629150" cy="540385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fontAlgn="base"/>
            <a:endParaRPr lang="zh-CN" altLang="en-US" strike="noStrike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3124012" cy="3811588"/>
          </a:xfrm>
        </p:spPr>
        <p:txBody>
          <a:bodyPr/>
          <a:lstStyle>
            <a:lvl1pPr marL="0" indent="0">
              <a:buNone/>
              <a:defRPr sz="1500"/>
            </a:lvl1pPr>
            <a:lvl2pPr marL="342900" indent="0">
              <a:buNone/>
              <a:defRPr sz="1350"/>
            </a:lvl2pPr>
            <a:lvl3pPr marL="685800" indent="0">
              <a:buNone/>
              <a:defRPr sz="1200"/>
            </a:lvl3pPr>
            <a:lvl4pPr marL="1028700" indent="0">
              <a:buNone/>
              <a:defRPr sz="1050"/>
            </a:lvl4pPr>
            <a:lvl5pPr marL="1371600" indent="0">
              <a:buNone/>
              <a:defRPr sz="1050"/>
            </a:lvl5pPr>
            <a:lvl6pPr marL="1714500" indent="0">
              <a:buNone/>
              <a:defRPr sz="1050"/>
            </a:lvl6pPr>
            <a:lvl7pPr marL="2057400" indent="0">
              <a:buNone/>
              <a:defRPr sz="1050"/>
            </a:lvl7pPr>
            <a:lvl8pPr marL="2400300" indent="0">
              <a:buNone/>
              <a:defRPr sz="1050"/>
            </a:lvl8pPr>
            <a:lvl9pPr marL="2743200" indent="0">
              <a:buNone/>
              <a:defRPr sz="105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标题 1025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/>
          <a:p>
            <a:pPr lvl="0"/>
            <a:r>
              <a:rPr lang="zh-CN" altLang="en-US"/>
              <a:t>单击此处编辑母版标题样式</a:t>
            </a:r>
          </a:p>
        </p:txBody>
      </p:sp>
      <p:sp>
        <p:nvSpPr>
          <p:cNvPr id="1027" name="文本占位符 1026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</a:ln>
        </p:spPr>
        <p:txBody>
          <a:bodyPr anchor="t" anchorCtr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1028" name="日期占位符 1027"/>
          <p:cNvSpPr>
            <a:spLocks noGrp="1"/>
          </p:cNvSpPr>
          <p:nvPr>
            <p:ph type="dt" sz="half" idx="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>
              <a:defRPr sz="1400"/>
            </a:lvl1pPr>
          </a:lstStyle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1029" name="页脚占位符 1028"/>
          <p:cNvSpPr>
            <a:spLocks noGrp="1"/>
          </p:cNvSpPr>
          <p:nvPr>
            <p:ph type="ftr" sz="quarter" idx="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ctr">
              <a:defRPr sz="1400"/>
            </a:lvl1pPr>
          </a:lstStyle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1030" name="灯片编号占位符 1029"/>
          <p:cNvSpPr>
            <a:spLocks noGrp="1"/>
          </p:cNvSpPr>
          <p:nvPr>
            <p:ph type="sldNum" sz="quarter" idx="4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r">
              <a:defRPr sz="1400"/>
            </a:lvl1pPr>
          </a:lstStyle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marL="0" lvl="0" indent="0" algn="ctr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4400" b="0" i="0" u="none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42900" lvl="0" indent="-3429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32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lvl="1" indent="-28575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lvl="2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lvl="3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lvl="4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lvl="5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971800" lvl="6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429000" lvl="7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886200" lvl="8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lvl="1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2pPr>
      <a:lvl3pPr marL="914400" lvl="2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3pPr>
      <a:lvl4pPr marL="1371600" lvl="3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4pPr>
      <a:lvl5pPr marL="1828800" lvl="4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5pPr>
      <a:lvl6pPr marL="2286000" lvl="5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6pPr>
      <a:lvl7pPr marL="2743200" lvl="6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7pPr>
      <a:lvl8pPr marL="3200400" lvl="7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8pPr>
      <a:lvl9pPr marL="3657600" lvl="8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9" name="图片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9525"/>
            <a:ext cx="9136063" cy="683895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0" y="2043363"/>
            <a:ext cx="9144000" cy="13136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zh-CN" altLang="en-US" sz="6000" dirty="0" smtClean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第五</a:t>
            </a:r>
            <a:r>
              <a:rPr lang="zh-CN" altLang="en-US" sz="6000" dirty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单元易错易混专练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1520" y="1122059"/>
            <a:ext cx="8640960" cy="3099029"/>
          </a:xfrm>
          <a:prstGeom prst="rect">
            <a:avLst/>
          </a:prstGeom>
        </p:spPr>
      </p:pic>
      <p:pic>
        <p:nvPicPr>
          <p:cNvPr id="3" name="图片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51720" y="2852936"/>
            <a:ext cx="864096" cy="936104"/>
          </a:xfrm>
          <a:prstGeom prst="rect">
            <a:avLst/>
          </a:prstGeom>
        </p:spPr>
      </p:pic>
      <p:pic>
        <p:nvPicPr>
          <p:cNvPr id="4" name="图片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76301" y="2870521"/>
            <a:ext cx="864096" cy="936104"/>
          </a:xfrm>
          <a:prstGeom prst="rect">
            <a:avLst/>
          </a:prstGeom>
        </p:spPr>
      </p:pic>
      <p:pic>
        <p:nvPicPr>
          <p:cNvPr id="5" name="图片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03758" y="2887680"/>
            <a:ext cx="864096" cy="93610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图片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2958" y="1844970"/>
            <a:ext cx="8712968" cy="2808166"/>
          </a:xfrm>
          <a:prstGeom prst="rect">
            <a:avLst/>
          </a:prstGeom>
        </p:spPr>
      </p:pic>
      <p:cxnSp>
        <p:nvCxnSpPr>
          <p:cNvPr id="4" name="直接连接符 3"/>
          <p:cNvCxnSpPr/>
          <p:nvPr/>
        </p:nvCxnSpPr>
        <p:spPr>
          <a:xfrm>
            <a:off x="1331640" y="2711447"/>
            <a:ext cx="1224136" cy="537606"/>
          </a:xfrm>
          <a:prstGeom prst="line">
            <a:avLst/>
          </a:prstGeom>
          <a:ln w="19050">
            <a:solidFill>
              <a:srgbClr val="00AEE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直接连接符 5"/>
          <p:cNvCxnSpPr/>
          <p:nvPr/>
        </p:nvCxnSpPr>
        <p:spPr>
          <a:xfrm>
            <a:off x="3072390" y="2699016"/>
            <a:ext cx="3011778" cy="550037"/>
          </a:xfrm>
          <a:prstGeom prst="line">
            <a:avLst/>
          </a:prstGeom>
          <a:ln w="19050">
            <a:solidFill>
              <a:srgbClr val="00AEE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直接连接符 8"/>
          <p:cNvCxnSpPr/>
          <p:nvPr/>
        </p:nvCxnSpPr>
        <p:spPr>
          <a:xfrm>
            <a:off x="4788024" y="2675569"/>
            <a:ext cx="1368152" cy="550037"/>
          </a:xfrm>
          <a:prstGeom prst="line">
            <a:avLst/>
          </a:prstGeom>
          <a:ln w="19050">
            <a:solidFill>
              <a:srgbClr val="00AEE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直接连接符 10"/>
          <p:cNvCxnSpPr/>
          <p:nvPr/>
        </p:nvCxnSpPr>
        <p:spPr>
          <a:xfrm flipH="1">
            <a:off x="2915816" y="2675568"/>
            <a:ext cx="3240360" cy="750208"/>
          </a:xfrm>
          <a:prstGeom prst="line">
            <a:avLst/>
          </a:prstGeom>
          <a:ln w="19050">
            <a:solidFill>
              <a:srgbClr val="00AEE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直接连接符 12"/>
          <p:cNvCxnSpPr/>
          <p:nvPr/>
        </p:nvCxnSpPr>
        <p:spPr>
          <a:xfrm flipH="1">
            <a:off x="6312750" y="2699015"/>
            <a:ext cx="1463606" cy="726761"/>
          </a:xfrm>
          <a:prstGeom prst="line">
            <a:avLst/>
          </a:prstGeom>
          <a:ln w="19050">
            <a:solidFill>
              <a:srgbClr val="00AEE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直接连接符 14"/>
          <p:cNvCxnSpPr/>
          <p:nvPr/>
        </p:nvCxnSpPr>
        <p:spPr>
          <a:xfrm>
            <a:off x="1331640" y="3620054"/>
            <a:ext cx="936104" cy="452974"/>
          </a:xfrm>
          <a:prstGeom prst="line">
            <a:avLst/>
          </a:prstGeom>
          <a:ln w="19050">
            <a:solidFill>
              <a:srgbClr val="00AEE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直接连接符 17"/>
          <p:cNvCxnSpPr/>
          <p:nvPr/>
        </p:nvCxnSpPr>
        <p:spPr>
          <a:xfrm>
            <a:off x="3355595" y="3846541"/>
            <a:ext cx="468052" cy="0"/>
          </a:xfrm>
          <a:prstGeom prst="line">
            <a:avLst/>
          </a:prstGeom>
          <a:ln w="19050">
            <a:solidFill>
              <a:srgbClr val="00AEE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直接连接符 20"/>
          <p:cNvCxnSpPr/>
          <p:nvPr/>
        </p:nvCxnSpPr>
        <p:spPr>
          <a:xfrm flipH="1">
            <a:off x="6864533" y="3542123"/>
            <a:ext cx="900100" cy="459460"/>
          </a:xfrm>
          <a:prstGeom prst="line">
            <a:avLst/>
          </a:prstGeom>
          <a:ln w="19050">
            <a:solidFill>
              <a:srgbClr val="00AEE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3" name="图片 2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5020" y="976860"/>
            <a:ext cx="2702804" cy="7842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84584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图片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1520" y="1052736"/>
            <a:ext cx="8658631" cy="2880320"/>
          </a:xfrm>
          <a:prstGeom prst="rect">
            <a:avLst/>
          </a:prstGeom>
        </p:spPr>
      </p:pic>
      <p:pic>
        <p:nvPicPr>
          <p:cNvPr id="4" name="图片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11960" y="2228310"/>
            <a:ext cx="533400" cy="361950"/>
          </a:xfrm>
          <a:prstGeom prst="rect">
            <a:avLst/>
          </a:prstGeom>
        </p:spPr>
      </p:pic>
      <p:pic>
        <p:nvPicPr>
          <p:cNvPr id="5" name="图片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51920" y="2780928"/>
            <a:ext cx="3600400" cy="11053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49889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图片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1520" y="1268760"/>
            <a:ext cx="8640960" cy="2343729"/>
          </a:xfrm>
          <a:prstGeom prst="rect">
            <a:avLst/>
          </a:prstGeom>
        </p:spPr>
      </p:pic>
      <p:pic>
        <p:nvPicPr>
          <p:cNvPr id="5" name="图片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97406" y="3212976"/>
            <a:ext cx="156175" cy="276309"/>
          </a:xfrm>
          <a:prstGeom prst="rect">
            <a:avLst/>
          </a:prstGeom>
        </p:spPr>
      </p:pic>
      <p:pic>
        <p:nvPicPr>
          <p:cNvPr id="6" name="图片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11760" y="3212976"/>
            <a:ext cx="156175" cy="276309"/>
          </a:xfrm>
          <a:prstGeom prst="rect">
            <a:avLst/>
          </a:prstGeom>
        </p:spPr>
      </p:pic>
      <p:pic>
        <p:nvPicPr>
          <p:cNvPr id="7" name="图片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55041" y="2780928"/>
            <a:ext cx="156175" cy="276309"/>
          </a:xfrm>
          <a:prstGeom prst="rect">
            <a:avLst/>
          </a:prstGeom>
        </p:spPr>
      </p:pic>
      <p:pic>
        <p:nvPicPr>
          <p:cNvPr id="8" name="图片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08594" y="2780927"/>
            <a:ext cx="156175" cy="276309"/>
          </a:xfrm>
          <a:prstGeom prst="rect">
            <a:avLst/>
          </a:prstGeom>
        </p:spPr>
      </p:pic>
      <p:pic>
        <p:nvPicPr>
          <p:cNvPr id="9" name="图片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74204" y="3196708"/>
            <a:ext cx="156175" cy="276309"/>
          </a:xfrm>
          <a:prstGeom prst="rect">
            <a:avLst/>
          </a:prstGeom>
        </p:spPr>
      </p:pic>
      <p:pic>
        <p:nvPicPr>
          <p:cNvPr id="10" name="图片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92570" y="3208430"/>
            <a:ext cx="156175" cy="276309"/>
          </a:xfrm>
          <a:prstGeom prst="rect">
            <a:avLst/>
          </a:prstGeom>
        </p:spPr>
      </p:pic>
      <p:pic>
        <p:nvPicPr>
          <p:cNvPr id="11" name="图片 1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07369" y="1977117"/>
            <a:ext cx="504056" cy="264586"/>
          </a:xfrm>
          <a:prstGeom prst="rect">
            <a:avLst/>
          </a:prstGeom>
        </p:spPr>
      </p:pic>
      <p:pic>
        <p:nvPicPr>
          <p:cNvPr id="12" name="图片 1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07369" y="2284885"/>
            <a:ext cx="504056" cy="2645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93243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1" name="图片 3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3"/>
          <a:stretch>
            <a:fillRect/>
          </a:stretch>
        </p:blipFill>
        <p:spPr>
          <a:xfrm>
            <a:off x="0" y="0"/>
            <a:ext cx="9129713" cy="6873875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OMMONDATA" val="eyJoZGlkIjoiM2VjNDQ0NWZiZTVmYTE2MzFlMjYzYTVlOGE4MGMyNmMifQ==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PLACING_PICTURE_USER_VIEWPORT" val="{&quot;height&quot;:9852,&quot;width&quot;:11940}"/>
</p:tagLst>
</file>

<file path=ppt/theme/theme1.xml><?xml version="1.0" encoding="utf-8"?>
<a:theme xmlns:a="http://schemas.openxmlformats.org/drawingml/2006/main" name="默认设计模板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9EDEE"/>
      </a:accent5>
      <a:accent6>
        <a:srgbClr val="2D2D89"/>
      </a:accent6>
      <a:hlink>
        <a:srgbClr val="009999"/>
      </a:hlink>
      <a:folHlink>
        <a:srgbClr val="99CC00"/>
      </a:folHlink>
    </a:clrScheme>
    <a:fontScheme name="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9EDEE"/>
        </a:accent5>
        <a:accent6>
          <a:srgbClr val="2D2D89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4"/>
        </a:accent5>
        <a:accent6>
          <a:srgbClr val="E5895B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7B7E5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BFAF7"/>
        </a:accent3>
        <a:accent4>
          <a:srgbClr val="000000"/>
        </a:accent4>
        <a:accent5>
          <a:srgbClr val="FFFFFF"/>
        </a:accent5>
        <a:accent6>
          <a:srgbClr val="7EB1E5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7B7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8080"/>
        </a:lt1>
        <a:dk2>
          <a:srgbClr val="FFFF99"/>
        </a:dk2>
        <a:lt2>
          <a:srgbClr val="005A58"/>
        </a:lt2>
        <a:accent1>
          <a:srgbClr val="006462"/>
        </a:accent1>
        <a:accent2>
          <a:srgbClr val="6D6FC7"/>
        </a:accent2>
        <a:accent3>
          <a:srgbClr val="AAC1C1"/>
        </a:accent3>
        <a:accent4>
          <a:srgbClr val="DCDCDC"/>
        </a:accent4>
        <a:accent5>
          <a:srgbClr val="AAB8B8"/>
        </a:accent5>
        <a:accent6>
          <a:srgbClr val="6163B2"/>
        </a:accent6>
        <a:hlink>
          <a:srgbClr val="00FFFF"/>
        </a:hlink>
        <a:folHlink>
          <a:srgbClr val="00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800000"/>
        </a:lt1>
        <a:dk2>
          <a:srgbClr val="DFD293"/>
        </a:dk2>
        <a:lt2>
          <a:srgbClr val="5C1F00"/>
        </a:lt2>
        <a:accent1>
          <a:srgbClr val="CC3300"/>
        </a:accent1>
        <a:accent2>
          <a:srgbClr val="BE7960"/>
        </a:accent2>
        <a:accent3>
          <a:srgbClr val="C1AAAA"/>
        </a:accent3>
        <a:accent4>
          <a:srgbClr val="DCDCDC"/>
        </a:accent4>
        <a:accent5>
          <a:srgbClr val="E2ADAA"/>
        </a:accent5>
        <a:accent6>
          <a:srgbClr val="AA6C55"/>
        </a:accent6>
        <a:hlink>
          <a:srgbClr val="FFFF99"/>
        </a:hlink>
        <a:folHlink>
          <a:srgbClr val="D3A21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99"/>
        </a:lt1>
        <a:dk2>
          <a:srgbClr val="CCFFFF"/>
        </a:dk2>
        <a:lt2>
          <a:srgbClr val="003366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CDCDC"/>
        </a:accent4>
        <a:accent5>
          <a:srgbClr val="ADB9E2"/>
        </a:accent5>
        <a:accent6>
          <a:srgbClr val="009D00"/>
        </a:accent6>
        <a:hlink>
          <a:srgbClr val="66CCFF"/>
        </a:hlink>
        <a:folHlink>
          <a:srgbClr val="FFE70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00"/>
        </a:lt1>
        <a:dk2>
          <a:srgbClr val="E3EBF1"/>
        </a:dk2>
        <a:lt2>
          <a:srgbClr val="336699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CDCDC"/>
        </a:accent4>
        <a:accent5>
          <a:srgbClr val="AAADCA"/>
        </a:accent5>
        <a:accent6>
          <a:srgbClr val="3E7B43"/>
        </a:accent6>
        <a:hlink>
          <a:srgbClr val="66CCFF"/>
        </a:hlink>
        <a:folHlink>
          <a:srgbClr val="F0E5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86B5D"/>
        </a:lt1>
        <a:dk2>
          <a:srgbClr val="D1D1CB"/>
        </a:dk2>
        <a:lt2>
          <a:srgbClr val="777777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CDCDC"/>
        </a:accent4>
        <a:accent5>
          <a:srgbClr val="C7C7C1"/>
        </a:accent5>
        <a:accent6>
          <a:srgbClr val="728D96"/>
        </a:accent6>
        <a:hlink>
          <a:srgbClr val="FFCC66"/>
        </a:hlink>
        <a:folHlink>
          <a:srgbClr val="E9DCB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66699"/>
        </a:lt1>
        <a:dk2>
          <a:srgbClr val="FFFFFF"/>
        </a:dk2>
        <a:lt2>
          <a:srgbClr val="3E3E5C"/>
        </a:lt2>
        <a:accent1>
          <a:srgbClr val="60597B"/>
        </a:accent1>
        <a:accent2>
          <a:srgbClr val="6666FF"/>
        </a:accent2>
        <a:accent3>
          <a:srgbClr val="B9B9CA"/>
        </a:accent3>
        <a:accent4>
          <a:srgbClr val="DCDCDC"/>
        </a:accent4>
        <a:accent5>
          <a:srgbClr val="B7B5BF"/>
        </a:accent5>
        <a:accent6>
          <a:srgbClr val="5B5BE5"/>
        </a:accent6>
        <a:hlink>
          <a:srgbClr val="99CCFF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523E26"/>
        </a:lt1>
        <a:dk2>
          <a:srgbClr val="DFC08D"/>
        </a:dk2>
        <a:lt2>
          <a:srgbClr val="2D2015"/>
        </a:lt2>
        <a:accent1>
          <a:srgbClr val="8C7B70"/>
        </a:accent1>
        <a:accent2>
          <a:srgbClr val="8F5F2F"/>
        </a:accent2>
        <a:accent3>
          <a:srgbClr val="B3AFAB"/>
        </a:accent3>
        <a:accent4>
          <a:srgbClr val="DCDCDC"/>
        </a:accent4>
        <a:accent5>
          <a:srgbClr val="C5BFBC"/>
        </a:accent5>
        <a:accent6>
          <a:srgbClr val="805529"/>
        </a:accent6>
        <a:hlink>
          <a:srgbClr val="CCB400"/>
        </a:hlink>
        <a:folHlink>
          <a:srgbClr val="8C9EA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86</TotalTime>
  <Words>8</Words>
  <Application>Microsoft Office PowerPoint</Application>
  <PresentationFormat>全屏显示(4:3)</PresentationFormat>
  <Paragraphs>1</Paragraphs>
  <Slides>7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7</vt:i4>
      </vt:variant>
    </vt:vector>
  </HeadingPairs>
  <TitlesOfParts>
    <vt:vector size="12" baseType="lpstr">
      <vt:lpstr>宋体</vt:lpstr>
      <vt:lpstr>微软雅黑</vt:lpstr>
      <vt:lpstr>Arial</vt:lpstr>
      <vt:lpstr>Times New Roman</vt:lpstr>
      <vt:lpstr>默认设计模板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Administrator</dc:creator>
  <cp:lastModifiedBy>MM</cp:lastModifiedBy>
  <cp:revision>7</cp:revision>
  <dcterms:created xsi:type="dcterms:W3CDTF">2022-11-08T02:00:37Z</dcterms:created>
  <dcterms:modified xsi:type="dcterms:W3CDTF">2024-12-31T01:27:52Z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2052-12.1.0.19302</vt:lpwstr>
  </property>
  <property fmtid="{D5CDD505-2E9C-101B-9397-08002B2CF9AE}" pid="3" name="ICV">
    <vt:lpwstr>DBCA292D679B48F7893ACB606D038F5B_13</vt:lpwstr>
  </property>
</Properties>
</file>