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5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44824"/>
            <a:ext cx="9144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第五单元 </a:t>
            </a:r>
            <a:r>
              <a:rPr lang="en-US" altLang="zh-CN" sz="4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4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以内的笔算加、</a:t>
            </a:r>
            <a:r>
              <a:rPr lang="zh-CN" altLang="en-US" sz="4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减法</a:t>
            </a:r>
            <a:endParaRPr lang="en-US" altLang="zh-CN" sz="4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第</a:t>
            </a:r>
            <a:r>
              <a:rPr lang="en-US" altLang="zh-CN" sz="4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4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笔算减法（</a:t>
            </a:r>
            <a:r>
              <a:rPr lang="en-US" altLang="zh-CN" sz="4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4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sz="4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359" y="739588"/>
            <a:ext cx="8623252" cy="252028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243" y="3282703"/>
            <a:ext cx="8663341" cy="252256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6016" y="2828373"/>
            <a:ext cx="285750" cy="2952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0346" y="2816649"/>
            <a:ext cx="285750" cy="2952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9815" y="1459397"/>
            <a:ext cx="346035" cy="2952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5520" y="1964559"/>
            <a:ext cx="324871" cy="29527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4509120"/>
            <a:ext cx="1440160" cy="140529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0865" y="4077072"/>
            <a:ext cx="540895" cy="2952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5246" y="4509120"/>
            <a:ext cx="1440160" cy="1405297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4836" y="4077072"/>
            <a:ext cx="540895" cy="29527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9734" y="4509120"/>
            <a:ext cx="1440160" cy="1405297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1047" y="4077072"/>
            <a:ext cx="540895" cy="29527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5428" y="4509120"/>
            <a:ext cx="1440160" cy="1405297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5019" y="4077072"/>
            <a:ext cx="201566" cy="295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81" y="1165326"/>
            <a:ext cx="8543837" cy="233568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3205733"/>
            <a:ext cx="432048" cy="2952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20" y="2337359"/>
            <a:ext cx="1008112" cy="116364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5651" y="3205733"/>
            <a:ext cx="432048" cy="2952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1755" y="2337359"/>
            <a:ext cx="1008112" cy="116364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3205733"/>
            <a:ext cx="432048" cy="29527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8344" y="2337359"/>
            <a:ext cx="1008112" cy="1163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45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836712"/>
            <a:ext cx="8640960" cy="263522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842" y="3584739"/>
            <a:ext cx="5329278" cy="152937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2" y="2276872"/>
            <a:ext cx="4032448" cy="130786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2120" y="2204864"/>
            <a:ext cx="3223628" cy="130786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4006" y="4254009"/>
            <a:ext cx="498937" cy="35056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3594" y="4254009"/>
            <a:ext cx="498937" cy="35056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3143" y="4254009"/>
            <a:ext cx="498937" cy="35056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4006" y="4705650"/>
            <a:ext cx="498937" cy="35056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3594" y="4705650"/>
            <a:ext cx="498937" cy="35056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3143" y="4705650"/>
            <a:ext cx="498937" cy="350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98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18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MM</cp:lastModifiedBy>
  <cp:revision>7</cp:revision>
  <dcterms:created xsi:type="dcterms:W3CDTF">2022-11-08T02:00:37Z</dcterms:created>
  <dcterms:modified xsi:type="dcterms:W3CDTF">2024-12-31T01:19:48Z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DBCA292D679B48F7893ACB606D038F5B_13</vt:lpwstr>
  </property>
</Properties>
</file>