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 </a:t>
            </a:r>
            <a:r>
              <a:rPr lang="en-US" altLang="zh-CN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4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第</a:t>
            </a:r>
            <a:r>
              <a:rPr lang="en-US" altLang="zh-CN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笔算减法（</a:t>
            </a:r>
            <a:r>
              <a:rPr lang="en-US" altLang="zh-CN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4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59" y="739588"/>
            <a:ext cx="8623252" cy="25202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243" y="3282703"/>
            <a:ext cx="8663341" cy="252256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2828373"/>
            <a:ext cx="285750" cy="295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0346" y="2816649"/>
            <a:ext cx="285750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9815" y="1459397"/>
            <a:ext cx="346035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5520" y="1964559"/>
            <a:ext cx="324871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4509120"/>
            <a:ext cx="1440160" cy="14052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0865" y="4077072"/>
            <a:ext cx="540895" cy="29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5246" y="4509120"/>
            <a:ext cx="1440160" cy="140529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36" y="4077072"/>
            <a:ext cx="540895" cy="2952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9734" y="4509120"/>
            <a:ext cx="1440160" cy="140529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1047" y="4077072"/>
            <a:ext cx="540895" cy="2952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5428" y="4509120"/>
            <a:ext cx="1440160" cy="140529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5019" y="4077072"/>
            <a:ext cx="201566" cy="295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81" y="1165326"/>
            <a:ext cx="8543837" cy="23356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205733"/>
            <a:ext cx="432048" cy="295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337359"/>
            <a:ext cx="1008112" cy="116364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651" y="3205733"/>
            <a:ext cx="432048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755" y="2337359"/>
            <a:ext cx="1008112" cy="116364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3205733"/>
            <a:ext cx="432048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2337359"/>
            <a:ext cx="1008112" cy="116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640960" cy="263522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2" y="3584739"/>
            <a:ext cx="5329278" cy="152937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2276872"/>
            <a:ext cx="4032448" cy="130786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120" y="2204864"/>
            <a:ext cx="3223628" cy="13078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4006" y="4254009"/>
            <a:ext cx="498937" cy="3505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3594" y="4254009"/>
            <a:ext cx="498937" cy="3505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143" y="4254009"/>
            <a:ext cx="498937" cy="3505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4006" y="4705650"/>
            <a:ext cx="498937" cy="35056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3594" y="4705650"/>
            <a:ext cx="498937" cy="35056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143" y="4705650"/>
            <a:ext cx="498937" cy="35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2024-12-31T01:19:48Z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