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00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第五单元 </a:t>
            </a:r>
            <a:r>
              <a:rPr lang="en-US" altLang="zh-CN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以内的笔算加、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4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笔算减法（</a:t>
            </a:r>
            <a:r>
              <a:rPr lang="en-US" altLang="zh-CN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4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zh-CN" altLang="en-US" sz="46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30" y="712870"/>
            <a:ext cx="8645362" cy="26558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07" y="3501008"/>
            <a:ext cx="8355746" cy="25202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040792"/>
            <a:ext cx="648072" cy="38009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747" y="2400832"/>
            <a:ext cx="648072" cy="38009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1747" y="2884773"/>
            <a:ext cx="648072" cy="38009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1404502"/>
            <a:ext cx="648072" cy="38009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3420" y="2002174"/>
            <a:ext cx="648072" cy="38009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6813" y="2420829"/>
            <a:ext cx="648072" cy="38009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6813" y="2893047"/>
            <a:ext cx="648072" cy="3800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732" y="1436197"/>
            <a:ext cx="468042" cy="38009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0962" y="1447920"/>
            <a:ext cx="468042" cy="380096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4764522"/>
            <a:ext cx="1224136" cy="125676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2250" y="4236201"/>
            <a:ext cx="648072" cy="38009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077" y="4764522"/>
            <a:ext cx="1224136" cy="125676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6751" y="4236201"/>
            <a:ext cx="648072" cy="380096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4741076"/>
            <a:ext cx="1636102" cy="125676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648" y="4212755"/>
            <a:ext cx="648072" cy="38009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4668" y="4764522"/>
            <a:ext cx="1636102" cy="1256765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1247" y="4236201"/>
            <a:ext cx="407757" cy="380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07" y="1236563"/>
            <a:ext cx="8730790" cy="210082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98" y="3512731"/>
            <a:ext cx="8317754" cy="1800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2420887"/>
            <a:ext cx="3312368" cy="100811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2263" y="4413720"/>
            <a:ext cx="3312368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89" y="1245960"/>
            <a:ext cx="8568952" cy="23990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60" y="2141887"/>
            <a:ext cx="311478" cy="2801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178" y="2141886"/>
            <a:ext cx="311478" cy="28015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748" y="2149575"/>
            <a:ext cx="311478" cy="28015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6466" y="2149574"/>
            <a:ext cx="311478" cy="28015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60" y="2757409"/>
            <a:ext cx="311478" cy="28015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178" y="2757408"/>
            <a:ext cx="311478" cy="28015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748" y="2765097"/>
            <a:ext cx="311478" cy="28015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6466" y="2765096"/>
            <a:ext cx="311478" cy="28015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212976"/>
            <a:ext cx="5616624" cy="54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8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9</cp:revision>
  <dcterms:created xsi:type="dcterms:W3CDTF">2022-11-08T02:00:37Z</dcterms:created>
  <dcterms:modified xsi:type="dcterms:W3CDTF">2024-12-31T01:19:07Z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