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09F5C-A5B1-4996-B99A-DFE3B0B50858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98589-C361-413E-88B5-2CEA838C9A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07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98589-C361-413E-88B5-2CEA838C9A6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22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笔算加法（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836712"/>
            <a:ext cx="8640960" cy="471544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1869940"/>
            <a:ext cx="386904" cy="28069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3238" y="2248078"/>
            <a:ext cx="458912" cy="3329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3238" y="2690180"/>
            <a:ext cx="458912" cy="2354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2975" y="1841207"/>
            <a:ext cx="410350" cy="2977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4413" y="2236355"/>
            <a:ext cx="458912" cy="33293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4413" y="2690180"/>
            <a:ext cx="458912" cy="2472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0392" y="2382044"/>
            <a:ext cx="336594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40597" y="2690179"/>
            <a:ext cx="336594" cy="24915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1408" y="5108630"/>
            <a:ext cx="336594" cy="24915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1595" y="5108630"/>
            <a:ext cx="336594" cy="24915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2670" y="5113344"/>
            <a:ext cx="336594" cy="24915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6303" y="5124063"/>
            <a:ext cx="336594" cy="2491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13" y="1196752"/>
            <a:ext cx="8715666" cy="216024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030" y="2996952"/>
            <a:ext cx="590550" cy="25705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996135"/>
            <a:ext cx="590550" cy="2570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996952"/>
            <a:ext cx="590550" cy="2570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8634" y="2996135"/>
            <a:ext cx="590550" cy="2570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2996952"/>
            <a:ext cx="590550" cy="2570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962" y="2996135"/>
            <a:ext cx="590550" cy="25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22" y="908720"/>
            <a:ext cx="8689057" cy="35734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567077"/>
            <a:ext cx="4320480" cy="89247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845" y="4617967"/>
            <a:ext cx="6296000" cy="393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80" y="5092687"/>
            <a:ext cx="5904656" cy="90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2024-12-31T01:13:33Z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