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09F5C-A5B1-4996-B99A-DFE3B0B50858}" type="datetimeFigureOut">
              <a:rPr lang="zh-CN" altLang="en-US" smtClean="0"/>
              <a:t>2024/12/31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98589-C361-413E-88B5-2CEA838C9A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7077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98589-C361-413E-88B5-2CEA838C9A6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722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44824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第五单元 </a:t>
            </a:r>
            <a:r>
              <a:rPr lang="en-US" altLang="zh-CN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4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以内的笔算加、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4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第</a:t>
            </a:r>
            <a:r>
              <a:rPr lang="en-US" altLang="zh-CN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笔算加法（</a:t>
            </a:r>
            <a:r>
              <a:rPr lang="en-US" altLang="zh-CN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4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4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836712"/>
            <a:ext cx="8640960" cy="471544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1869940"/>
            <a:ext cx="386904" cy="2806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3238" y="2248078"/>
            <a:ext cx="458912" cy="33293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3238" y="2690180"/>
            <a:ext cx="458912" cy="23549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2975" y="1841207"/>
            <a:ext cx="410350" cy="29770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4413" y="2236355"/>
            <a:ext cx="458912" cy="33293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4413" y="2690180"/>
            <a:ext cx="458912" cy="24721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0392" y="2382044"/>
            <a:ext cx="336594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0597" y="2690179"/>
            <a:ext cx="336594" cy="24915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1408" y="5108630"/>
            <a:ext cx="336594" cy="24915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1595" y="5108630"/>
            <a:ext cx="336594" cy="24915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2670" y="5113344"/>
            <a:ext cx="336594" cy="249153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6303" y="5124063"/>
            <a:ext cx="336594" cy="249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13" y="1196752"/>
            <a:ext cx="8715666" cy="21602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030" y="2996952"/>
            <a:ext cx="590550" cy="25705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996135"/>
            <a:ext cx="590550" cy="2570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2996952"/>
            <a:ext cx="590550" cy="25705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634" y="2996135"/>
            <a:ext cx="590550" cy="2570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2996952"/>
            <a:ext cx="590550" cy="25705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962" y="2996135"/>
            <a:ext cx="590550" cy="25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5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122" y="908720"/>
            <a:ext cx="8689057" cy="357342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567077"/>
            <a:ext cx="4320480" cy="89247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845" y="4617967"/>
            <a:ext cx="6296000" cy="393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91680" y="5092687"/>
            <a:ext cx="5904656" cy="90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8</cp:revision>
  <dcterms:created xsi:type="dcterms:W3CDTF">2022-11-08T02:00:37Z</dcterms:created>
  <dcterms:modified xsi:type="dcterms:W3CDTF">2024-12-31T01:13:33Z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