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难点小专题（七）笔算加法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268760"/>
            <a:ext cx="8640960" cy="26685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03026"/>
            <a:ext cx="1440160" cy="133426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419" y="1975411"/>
            <a:ext cx="581025" cy="457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531" y="2608888"/>
            <a:ext cx="1440160" cy="133426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1390" y="1981273"/>
            <a:ext cx="581025" cy="4572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502" y="2613896"/>
            <a:ext cx="1440160" cy="133426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361" y="1986281"/>
            <a:ext cx="581025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1171" y="2598790"/>
            <a:ext cx="1440160" cy="133426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886" y="1971175"/>
            <a:ext cx="348317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01" y="1124744"/>
            <a:ext cx="8716690" cy="299971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75656" y="2624602"/>
            <a:ext cx="3240360" cy="588374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691680" y="2624602"/>
            <a:ext cx="1512168" cy="588374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932040" y="2558749"/>
            <a:ext cx="3240360" cy="654227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6588224" y="2591675"/>
            <a:ext cx="3266" cy="522522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3351130" y="2586460"/>
            <a:ext cx="4929282" cy="555448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9" y="1418075"/>
            <a:ext cx="8640960" cy="1938917"/>
          </a:xfrm>
          <a:prstGeom prst="rect">
            <a:avLst/>
          </a:prstGeom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2241703"/>
            <a:ext cx="489585" cy="495935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4523438" y="2229979"/>
            <a:ext cx="489585" cy="49593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7500882" y="2229979"/>
            <a:ext cx="489585" cy="495935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1607949" y="2850943"/>
            <a:ext cx="489585" cy="495935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3"/>
          <a:stretch>
            <a:fillRect/>
          </a:stretch>
        </p:blipFill>
        <p:spPr>
          <a:xfrm>
            <a:off x="4511715" y="2850942"/>
            <a:ext cx="489585" cy="495935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7487489" y="2850942"/>
            <a:ext cx="489585" cy="49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81" y="980728"/>
            <a:ext cx="8856377" cy="45365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319" y="3020380"/>
            <a:ext cx="581025" cy="457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4472245"/>
            <a:ext cx="5760640" cy="457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247" y="4976337"/>
            <a:ext cx="532859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9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