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 </a:t>
            </a:r>
            <a:r>
              <a:rPr lang="en-US" altLang="zh-CN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4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第</a:t>
            </a:r>
            <a:r>
              <a:rPr lang="en-US" altLang="zh-CN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笔算加法（</a:t>
            </a:r>
            <a:r>
              <a:rPr lang="en-US" altLang="zh-CN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4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980728"/>
            <a:ext cx="8679700" cy="46805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539788"/>
            <a:ext cx="504056" cy="31005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1963" y="2928035"/>
            <a:ext cx="504056" cy="31005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293" y="1796262"/>
            <a:ext cx="304665" cy="31005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534" y="1790509"/>
            <a:ext cx="304665" cy="31005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6625" y="2378789"/>
            <a:ext cx="304665" cy="31005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9866" y="2373036"/>
            <a:ext cx="304665" cy="31005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6752" y="2945511"/>
            <a:ext cx="304665" cy="31005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9993" y="2939758"/>
            <a:ext cx="304665" cy="31005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706" y="2948995"/>
            <a:ext cx="304665" cy="31005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561" y="2232149"/>
            <a:ext cx="267732" cy="27247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6923" y="2539787"/>
            <a:ext cx="267732" cy="2724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3" y="4581128"/>
            <a:ext cx="1489628" cy="129614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8876" y="4066770"/>
            <a:ext cx="504056" cy="31005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4519422"/>
            <a:ext cx="1489628" cy="129614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4055047"/>
            <a:ext cx="504056" cy="31005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571" y="4619388"/>
            <a:ext cx="1489628" cy="129614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1894" y="4105030"/>
            <a:ext cx="504056" cy="310057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818" y="4557682"/>
            <a:ext cx="1489628" cy="129614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4938" y="4093307"/>
            <a:ext cx="504056" cy="310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59" y="1034513"/>
            <a:ext cx="8568952" cy="405067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861048"/>
            <a:ext cx="3456384" cy="151216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3886908"/>
            <a:ext cx="3456384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89" y="1196752"/>
            <a:ext cx="8568952" cy="22392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348880"/>
            <a:ext cx="1224137" cy="10870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79" y="2348880"/>
            <a:ext cx="1224137" cy="10870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900792"/>
            <a:ext cx="1800200" cy="39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2024-12-31T01:13:00Z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