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00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44824"/>
            <a:ext cx="9144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第五单元 </a:t>
            </a:r>
            <a:r>
              <a:rPr lang="en-US" altLang="zh-CN" sz="4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4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以内的笔算加、</a:t>
            </a:r>
            <a:r>
              <a:rPr lang="zh-CN" altLang="en-US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4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第</a:t>
            </a:r>
            <a:r>
              <a:rPr lang="en-US" altLang="zh-CN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笔算加法（</a:t>
            </a:r>
            <a:r>
              <a:rPr lang="en-US" altLang="zh-CN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sz="4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980728"/>
            <a:ext cx="8679700" cy="468052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2539788"/>
            <a:ext cx="504056" cy="31005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1963" y="2928035"/>
            <a:ext cx="504056" cy="31005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4293" y="1796262"/>
            <a:ext cx="304665" cy="31005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7534" y="1790509"/>
            <a:ext cx="304665" cy="31005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6625" y="2378789"/>
            <a:ext cx="304665" cy="31005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9866" y="2373036"/>
            <a:ext cx="304665" cy="31005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6752" y="2945511"/>
            <a:ext cx="304665" cy="31005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9993" y="2939758"/>
            <a:ext cx="304665" cy="310057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6706" y="2948995"/>
            <a:ext cx="304665" cy="310057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5561" y="2232149"/>
            <a:ext cx="267732" cy="27247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6923" y="2539787"/>
            <a:ext cx="267732" cy="27247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3" y="4581128"/>
            <a:ext cx="1489628" cy="1296144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8876" y="4066770"/>
            <a:ext cx="504056" cy="310057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4519422"/>
            <a:ext cx="1489628" cy="1296144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20" y="4055047"/>
            <a:ext cx="504056" cy="310057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2571" y="4619388"/>
            <a:ext cx="1489628" cy="1296144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1894" y="4105030"/>
            <a:ext cx="504056" cy="310057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4818" y="4557682"/>
            <a:ext cx="1489628" cy="1296144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4938" y="4093307"/>
            <a:ext cx="504056" cy="310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359" y="1034513"/>
            <a:ext cx="8568952" cy="405067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3861048"/>
            <a:ext cx="3456384" cy="151216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064" y="3886908"/>
            <a:ext cx="3456384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45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689" y="1196752"/>
            <a:ext cx="8568952" cy="223921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104" y="2348880"/>
            <a:ext cx="1224137" cy="108708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279" y="2348880"/>
            <a:ext cx="1224137" cy="108708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1900792"/>
            <a:ext cx="1800200" cy="39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98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7</cp:revision>
  <dcterms:created xsi:type="dcterms:W3CDTF">2022-11-08T02:00:37Z</dcterms:created>
  <dcterms:modified xsi:type="dcterms:W3CDTF">2024-12-31T01:13:00Z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