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04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 </a:t>
            </a:r>
            <a:r>
              <a:rPr lang="en-US" altLang="zh-CN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以内的口算加、减法整理和复习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97" y="764704"/>
            <a:ext cx="7900073" cy="23675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81" y="3321823"/>
            <a:ext cx="8697441" cy="286439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4133" y="1724255"/>
            <a:ext cx="360040" cy="2476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4133" y="2184884"/>
            <a:ext cx="360040" cy="2476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4133" y="2677264"/>
            <a:ext cx="360040" cy="2476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328" y="1724255"/>
            <a:ext cx="360040" cy="24768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328" y="2184884"/>
            <a:ext cx="360040" cy="2476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328" y="2677264"/>
            <a:ext cx="360040" cy="2476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5178690"/>
            <a:ext cx="504056" cy="34675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6973" y="5178690"/>
            <a:ext cx="504056" cy="34675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5178690"/>
            <a:ext cx="504056" cy="34675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5178690"/>
            <a:ext cx="504056" cy="34675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075" y="5178690"/>
            <a:ext cx="504056" cy="34675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392" y="5178690"/>
            <a:ext cx="504056" cy="34675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976" y="5738439"/>
            <a:ext cx="504056" cy="34675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0293" y="5738439"/>
            <a:ext cx="504056" cy="34675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3272" y="5738439"/>
            <a:ext cx="504056" cy="34675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9416" y="5738439"/>
            <a:ext cx="504056" cy="34675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2395" y="5738439"/>
            <a:ext cx="504056" cy="34675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3712" y="5738439"/>
            <a:ext cx="504056" cy="346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0960" cy="26079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420888"/>
            <a:ext cx="3600400" cy="114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71" y="980728"/>
            <a:ext cx="8621910" cy="21878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74" y="3190436"/>
            <a:ext cx="8645435" cy="95864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2204864"/>
            <a:ext cx="3600400" cy="10682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5" y="3836341"/>
            <a:ext cx="432047" cy="35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