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276872"/>
            <a:ext cx="91440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</a:t>
            </a: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单元易错易混专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练</a:t>
            </a:r>
            <a:endParaRPr lang="zh-CN" altLang="en-US" sz="4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23" y="1268760"/>
            <a:ext cx="8617357" cy="28215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54" y="3164414"/>
            <a:ext cx="320036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941" y="3164414"/>
            <a:ext cx="320036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703" y="3717032"/>
            <a:ext cx="320036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274" y="2656068"/>
            <a:ext cx="320036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3164414"/>
            <a:ext cx="1368152" cy="36423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6526" y="3615618"/>
            <a:ext cx="1368152" cy="36423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156981"/>
            <a:ext cx="320036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927" y="3156981"/>
            <a:ext cx="320036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4912" y="3709465"/>
            <a:ext cx="320036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935" y="2648635"/>
            <a:ext cx="320036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4422" y="3168704"/>
            <a:ext cx="1368152" cy="36423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2879" y="3608185"/>
            <a:ext cx="1368152" cy="364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300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74" y="3220289"/>
            <a:ext cx="8640960" cy="215292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507" y="1928555"/>
            <a:ext cx="320036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8759" y="1928555"/>
            <a:ext cx="320036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9506" y="1928555"/>
            <a:ext cx="320036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3642" y="1940278"/>
            <a:ext cx="320036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9782" y="1940278"/>
            <a:ext cx="320036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507" y="2660358"/>
            <a:ext cx="320036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8759" y="2660358"/>
            <a:ext cx="320036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9506" y="2660358"/>
            <a:ext cx="320036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5365" y="2672081"/>
            <a:ext cx="320036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1505" y="2672081"/>
            <a:ext cx="320036" cy="2880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4581128"/>
            <a:ext cx="3384376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052736"/>
            <a:ext cx="8657977" cy="39604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164414"/>
            <a:ext cx="3096344" cy="7920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287" y="4664859"/>
            <a:ext cx="320036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4643826"/>
            <a:ext cx="320036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0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2024-12-31T01:11:21Z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