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4401"/>
            <a:ext cx="9144000" cy="1028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单元能力素养提升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61518" cy="41044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288595"/>
            <a:ext cx="527502" cy="3619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2288595"/>
            <a:ext cx="527502" cy="3619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532" y="2288595"/>
            <a:ext cx="527502" cy="3619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224" y="2288595"/>
            <a:ext cx="527502" cy="3619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1690" y="2288595"/>
            <a:ext cx="527502" cy="3619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2288595"/>
            <a:ext cx="527502" cy="3619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516" y="3211066"/>
            <a:ext cx="527502" cy="3619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660" y="3211066"/>
            <a:ext cx="527502" cy="3619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352" y="3211066"/>
            <a:ext cx="527502" cy="3619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7044" y="3211066"/>
            <a:ext cx="527502" cy="3619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1510" y="3211066"/>
            <a:ext cx="527502" cy="3619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8204" y="3211066"/>
            <a:ext cx="527502" cy="3619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700" y="4413666"/>
            <a:ext cx="504056" cy="3619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1025" y="4424464"/>
            <a:ext cx="504056" cy="3619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047" y="4412741"/>
            <a:ext cx="504056" cy="3619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4424464"/>
            <a:ext cx="504056" cy="3619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423" y="4890696"/>
            <a:ext cx="504056" cy="3619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153" y="4904089"/>
            <a:ext cx="504056" cy="3619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9157" y="4870830"/>
            <a:ext cx="504056" cy="3619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168" y="3931981"/>
            <a:ext cx="2935036" cy="433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98" y="1124744"/>
            <a:ext cx="8712968" cy="39860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3188" y="1844824"/>
            <a:ext cx="2935036" cy="10801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008" y="3872771"/>
            <a:ext cx="3801983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52736"/>
            <a:ext cx="8640960" cy="364696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564904"/>
            <a:ext cx="3960440" cy="9133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789040"/>
            <a:ext cx="3960440" cy="45774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484" y="4328691"/>
            <a:ext cx="432048" cy="45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5</cp:revision>
  <dcterms:created xsi:type="dcterms:W3CDTF">2022-11-08T02:00:37Z</dcterms:created>
  <dcterms:modified xsi:type="dcterms:W3CDTF">2024-12-31T01:11:51Z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