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00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844824"/>
            <a:ext cx="9144000" cy="2047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5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第四单元 </a:t>
            </a:r>
            <a:r>
              <a:rPr lang="en-US" altLang="zh-CN" sz="45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45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以内的口算加、减法</a:t>
            </a:r>
            <a:r>
              <a:rPr lang="zh-CN" altLang="en-US" sz="45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45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5</a:t>
            </a:r>
            <a:r>
              <a:rPr lang="zh-CN" altLang="en-US" sz="45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解决问题</a:t>
            </a:r>
            <a:endParaRPr lang="zh-CN" altLang="en-US" sz="45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1052736"/>
            <a:ext cx="8640960" cy="448529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7940" y="2420888"/>
            <a:ext cx="442342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9333" y="2397442"/>
            <a:ext cx="442342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4227" y="4676582"/>
            <a:ext cx="328348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9302" y="4676582"/>
            <a:ext cx="328348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2570" y="4676582"/>
            <a:ext cx="328348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7645" y="4676582"/>
            <a:ext cx="328348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2720" y="4676582"/>
            <a:ext cx="328348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1515" y="5119029"/>
            <a:ext cx="328348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1399" y="5119029"/>
            <a:ext cx="328348" cy="3238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97806" y="1977117"/>
            <a:ext cx="3062688" cy="11753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174" y="1124744"/>
            <a:ext cx="8699475" cy="248125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087" y="1988840"/>
            <a:ext cx="3563561" cy="1961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451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412" y="1124744"/>
            <a:ext cx="8568952" cy="261812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2348880"/>
            <a:ext cx="4896544" cy="1961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116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1195769"/>
            <a:ext cx="8640960" cy="201720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2060848"/>
            <a:ext cx="4896544" cy="1961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369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13</Words>
  <Application>Microsoft Office PowerPoint</Application>
  <PresentationFormat>全屏显示(4:3)</PresentationFormat>
  <Paragraphs>1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MM</cp:lastModifiedBy>
  <cp:revision>6</cp:revision>
  <dcterms:created xsi:type="dcterms:W3CDTF">2022-11-08T02:00:37Z</dcterms:created>
  <dcterms:modified xsi:type="dcterms:W3CDTF">2024-12-31T01:09:49Z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DBCA292D679B48F7893ACB606D038F5B_13</vt:lpwstr>
  </property>
</Properties>
</file>