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custDataLst>
    <p:tags r:id="rId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04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 </a:t>
            </a:r>
            <a:r>
              <a:rPr lang="en-US" altLang="zh-CN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以内的口算加、减法重难点小专题（五）口算减法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22414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912494"/>
            <a:ext cx="7488832" cy="808148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448428" y="1916831"/>
            <a:ext cx="1611404" cy="792088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1448428" y="1916831"/>
            <a:ext cx="1755836" cy="792088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 flipV="1">
            <a:off x="4999046" y="1916831"/>
            <a:ext cx="1445162" cy="792088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732240" y="1912494"/>
            <a:ext cx="1368152" cy="796425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4932040" y="1916831"/>
            <a:ext cx="3324841" cy="792088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897887"/>
            <a:ext cx="8639966" cy="223224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2290" y="4839996"/>
            <a:ext cx="371763" cy="37147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2450" y="4868542"/>
            <a:ext cx="371763" cy="37147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4229" y="4855294"/>
            <a:ext cx="371763" cy="37147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9325" y="4855294"/>
            <a:ext cx="371763" cy="37147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6091" y="4855294"/>
            <a:ext cx="371763" cy="37147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511" y="5661248"/>
            <a:ext cx="371763" cy="37147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8948" y="5678071"/>
            <a:ext cx="371763" cy="37147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2450" y="5676546"/>
            <a:ext cx="371763" cy="371475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7546" y="5676546"/>
            <a:ext cx="371763" cy="37147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4312" y="5676546"/>
            <a:ext cx="371763" cy="371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74" y="332656"/>
            <a:ext cx="8712968" cy="4799153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392" y="4966284"/>
            <a:ext cx="8621088" cy="128286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3993341"/>
            <a:ext cx="3240360" cy="100811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3965630"/>
            <a:ext cx="3816424" cy="100811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8389" y="5907806"/>
            <a:ext cx="468560" cy="33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</Words>
  <Application>Microsoft Office PowerPoint</Application>
  <PresentationFormat>全屏显示(4:3)</PresentationFormat>
  <Paragraphs>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9</cp:revision>
  <dcterms:created xsi:type="dcterms:W3CDTF">2022-11-08T02:00:37Z</dcterms:created>
  <dcterms:modified xsi:type="dcterms:W3CDTF">2024-12-31T01:07:44Z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