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04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 </a:t>
            </a:r>
            <a:r>
              <a:rPr lang="en-US" altLang="zh-CN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以内的口算加、减法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口算减法（</a:t>
            </a:r>
            <a:r>
              <a:rPr lang="en-US" altLang="zh-CN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45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08720"/>
            <a:ext cx="8807559" cy="46805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492896"/>
            <a:ext cx="288032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579" y="2492896"/>
            <a:ext cx="28803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210" y="3081518"/>
            <a:ext cx="28803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037" y="1940278"/>
            <a:ext cx="288032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516342"/>
            <a:ext cx="1296144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080683"/>
            <a:ext cx="1296144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9787" y="2492896"/>
            <a:ext cx="288032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0344" y="2492896"/>
            <a:ext cx="288032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6421" y="3081518"/>
            <a:ext cx="288032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818" y="1940278"/>
            <a:ext cx="288032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018" y="2516342"/>
            <a:ext cx="1644461" cy="36004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6010" y="3080683"/>
            <a:ext cx="1644461" cy="3600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0242" y="4653136"/>
            <a:ext cx="288032" cy="28803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257" y="5097742"/>
            <a:ext cx="323201" cy="28803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4620380"/>
            <a:ext cx="288032" cy="28803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220" y="5064986"/>
            <a:ext cx="323201" cy="2880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9264" y="4613049"/>
            <a:ext cx="288032" cy="28803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1556" y="5057655"/>
            <a:ext cx="323201" cy="2880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504" y="4615462"/>
            <a:ext cx="288032" cy="28803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1796" y="5085184"/>
            <a:ext cx="323201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98010"/>
            <a:ext cx="7356338" cy="156689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97" y="2636912"/>
            <a:ext cx="8600637" cy="25922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1556793"/>
            <a:ext cx="3168352" cy="100811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4005064"/>
            <a:ext cx="352839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96752"/>
            <a:ext cx="8640959" cy="217598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916832"/>
            <a:ext cx="4176464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