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04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 </a:t>
            </a:r>
            <a:r>
              <a:rPr lang="en-US" altLang="zh-CN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以内的口算加、减法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口算加法（</a:t>
            </a:r>
            <a:r>
              <a:rPr lang="en-US" altLang="zh-CN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45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804814" cy="44644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0442" y="2660358"/>
            <a:ext cx="367854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3923" y="1833101"/>
            <a:ext cx="367854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5726" y="1833101"/>
            <a:ext cx="367854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7529" y="1821283"/>
            <a:ext cx="367854" cy="342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127" y="2546875"/>
            <a:ext cx="367854" cy="342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930" y="2546875"/>
            <a:ext cx="367854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8733" y="2546780"/>
            <a:ext cx="367854" cy="3429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4820598"/>
            <a:ext cx="302434" cy="21602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0602" y="4826351"/>
            <a:ext cx="302434" cy="21602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4943" y="4819763"/>
            <a:ext cx="302434" cy="21602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5593" y="4825516"/>
            <a:ext cx="302434" cy="21602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3614" y="4825733"/>
            <a:ext cx="302434" cy="21602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710" y="4819763"/>
            <a:ext cx="302434" cy="21602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8504" y="1689085"/>
            <a:ext cx="2137453" cy="6949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3"/>
            <a:ext cx="8640960" cy="2170941"/>
          </a:xfrm>
          <a:prstGeom prst="rect">
            <a:avLst/>
          </a:prstGeom>
        </p:spPr>
      </p:pic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1475656" y="2060848"/>
            <a:ext cx="489585" cy="495935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4263270" y="2049125"/>
            <a:ext cx="489585" cy="495935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7464043" y="2048494"/>
            <a:ext cx="489585" cy="495935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1475656" y="2812103"/>
            <a:ext cx="489585" cy="495935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>
          <a:blip r:embed="rId3"/>
          <a:stretch>
            <a:fillRect/>
          </a:stretch>
        </p:blipFill>
        <p:spPr>
          <a:xfrm>
            <a:off x="4263270" y="2800380"/>
            <a:ext cx="489585" cy="495935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3"/>
          <a:stretch>
            <a:fillRect/>
          </a:stretch>
        </p:blipFill>
        <p:spPr>
          <a:xfrm>
            <a:off x="7464043" y="2799749"/>
            <a:ext cx="489585" cy="49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43" y="692696"/>
            <a:ext cx="8677799" cy="306954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717032"/>
            <a:ext cx="8496944" cy="133091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2443932"/>
            <a:ext cx="2736304" cy="105707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7031" y="4600431"/>
            <a:ext cx="367854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5508" y="4614568"/>
            <a:ext cx="367854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