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2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58" r:id="rId7"/>
  </p:sldIdLst>
  <p:sldSz cx="9144000" cy="6858000" type="screen4x3"/>
  <p:notesSz cx="6858000" cy="9144000"/>
  <p:custDataLst>
    <p:tags r:id="rId8"/>
  </p:custDataLst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156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49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9525"/>
            <a:ext cx="9136063" cy="683895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844824"/>
            <a:ext cx="9144000" cy="2047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45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第四单元 </a:t>
            </a:r>
            <a:r>
              <a:rPr lang="en-US" altLang="zh-CN" sz="45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100</a:t>
            </a:r>
            <a:r>
              <a:rPr lang="zh-CN" altLang="en-US" sz="45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以内的口算加、减法重难点小专题</a:t>
            </a:r>
            <a:r>
              <a:rPr lang="zh-CN" altLang="en-US" sz="4500" dirty="0" smtClean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（四）</a:t>
            </a:r>
            <a:r>
              <a:rPr lang="zh-CN" altLang="en-US" sz="45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口算加法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967" y="1118764"/>
            <a:ext cx="8640960" cy="3462364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87624" y="2854138"/>
            <a:ext cx="7488832" cy="1006910"/>
          </a:xfrm>
          <a:prstGeom prst="rect">
            <a:avLst/>
          </a:prstGeom>
        </p:spPr>
      </p:pic>
      <p:cxnSp>
        <p:nvCxnSpPr>
          <p:cNvPr id="4" name="直接连接符 3"/>
          <p:cNvCxnSpPr/>
          <p:nvPr/>
        </p:nvCxnSpPr>
        <p:spPr>
          <a:xfrm>
            <a:off x="1763688" y="2849946"/>
            <a:ext cx="1800200" cy="1011102"/>
          </a:xfrm>
          <a:prstGeom prst="line">
            <a:avLst/>
          </a:prstGeom>
          <a:ln w="19050"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直接连接符 5"/>
          <p:cNvCxnSpPr/>
          <p:nvPr/>
        </p:nvCxnSpPr>
        <p:spPr>
          <a:xfrm>
            <a:off x="4031940" y="2850799"/>
            <a:ext cx="3864152" cy="1010249"/>
          </a:xfrm>
          <a:prstGeom prst="line">
            <a:avLst/>
          </a:prstGeom>
          <a:ln w="19050"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接连接符 7"/>
          <p:cNvCxnSpPr/>
          <p:nvPr/>
        </p:nvCxnSpPr>
        <p:spPr>
          <a:xfrm flipH="1">
            <a:off x="1644998" y="2849946"/>
            <a:ext cx="4079547" cy="1028650"/>
          </a:xfrm>
          <a:prstGeom prst="line">
            <a:avLst/>
          </a:prstGeom>
          <a:ln w="19050"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接连接符 10"/>
          <p:cNvCxnSpPr/>
          <p:nvPr/>
        </p:nvCxnSpPr>
        <p:spPr>
          <a:xfrm flipH="1">
            <a:off x="5964016" y="2849946"/>
            <a:ext cx="2046172" cy="1045345"/>
          </a:xfrm>
          <a:prstGeom prst="line">
            <a:avLst/>
          </a:prstGeom>
          <a:ln w="19050">
            <a:solidFill>
              <a:srgbClr val="00AEE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074" y="980728"/>
            <a:ext cx="8679946" cy="3888432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3853" y="2288595"/>
            <a:ext cx="1451883" cy="371475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13402" y="2288595"/>
            <a:ext cx="1451883" cy="3714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04293" y="2289358"/>
            <a:ext cx="1451883" cy="371475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92280" y="2288595"/>
            <a:ext cx="587787" cy="37147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41802" y="3625842"/>
            <a:ext cx="3030198" cy="1243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34511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0627" y="1052737"/>
            <a:ext cx="8696969" cy="3521296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59632" y="1772816"/>
            <a:ext cx="3030198" cy="136815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95936" y="4151377"/>
            <a:ext cx="509917" cy="422656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7982" y="4139654"/>
            <a:ext cx="509917" cy="4226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0116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3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29713" cy="687387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COMMONDATA" val="eyJoZGlkIjoiM2VjNDQ0NWZiZTVmYTE2MzFlMjYzYTVlOGE4MGMyNmMifQ==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UNIT_PLACING_PICTURE_USER_VIEWPORT" val="{&quot;height&quot;:9852,&quot;width&quot;:11940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</TotalTime>
  <Words>18</Words>
  <Application>Microsoft Office PowerPoint</Application>
  <PresentationFormat>全屏显示(4:3)</PresentationFormat>
  <Paragraphs>1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1" baseType="lpstr">
      <vt:lpstr>宋体</vt:lpstr>
      <vt:lpstr>微软雅黑</vt:lpstr>
      <vt:lpstr>Arial</vt:lpstr>
      <vt:lpstr>Times New Roman</vt:lpstr>
      <vt:lpstr>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MM</cp:lastModifiedBy>
  <cp:revision>7</cp:revision>
  <dcterms:created xsi:type="dcterms:W3CDTF">2022-11-08T02:00:37Z</dcterms:created>
  <dcterms:modified xsi:type="dcterms:W3CDTF">2024-12-31T01:04:13Z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2052-12.1.0.19302</vt:lpwstr>
  </property>
  <property fmtid="{D5CDD505-2E9C-101B-9397-08002B2CF9AE}" pid="3" name="ICV">
    <vt:lpwstr>DBCA292D679B48F7893ACB606D038F5B_13</vt:lpwstr>
  </property>
</Properties>
</file>