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04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第四单元 </a:t>
            </a:r>
            <a:r>
              <a:rPr lang="en-US" altLang="zh-CN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以内的口算加、减法重难点小专题</a:t>
            </a: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（四）</a:t>
            </a:r>
            <a:r>
              <a:rPr lang="zh-CN" altLang="en-US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口算加法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67" y="1118764"/>
            <a:ext cx="8640960" cy="346236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854138"/>
            <a:ext cx="7488832" cy="100691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763688" y="2849946"/>
            <a:ext cx="1800200" cy="1011102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031940" y="2850799"/>
            <a:ext cx="3864152" cy="1010249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1644998" y="2849946"/>
            <a:ext cx="4079547" cy="1028650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5964016" y="2849946"/>
            <a:ext cx="2046172" cy="1045345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74" y="980728"/>
            <a:ext cx="8679946" cy="388843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853" y="2288595"/>
            <a:ext cx="1451883" cy="3714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402" y="2288595"/>
            <a:ext cx="1451883" cy="3714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293" y="2289358"/>
            <a:ext cx="1451883" cy="3714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2288595"/>
            <a:ext cx="587787" cy="3714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802" y="3625842"/>
            <a:ext cx="3030198" cy="12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27" y="1052737"/>
            <a:ext cx="8696969" cy="35212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772816"/>
            <a:ext cx="3030198" cy="136815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4151377"/>
            <a:ext cx="509917" cy="42265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7982" y="4139654"/>
            <a:ext cx="509917" cy="42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1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全屏显示(4:3)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7</cp:revision>
  <dcterms:created xsi:type="dcterms:W3CDTF">2022-11-08T02:00:37Z</dcterms:created>
  <dcterms:modified xsi:type="dcterms:W3CDTF">2024-12-31T01:04:13Z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