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以内的口算加、减法第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口算加法（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5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02" y="764705"/>
            <a:ext cx="8613301" cy="43924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30" y="2216587"/>
            <a:ext cx="362521" cy="3205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165" y="2209128"/>
            <a:ext cx="362521" cy="32055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594" y="2777225"/>
            <a:ext cx="362521" cy="3205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306" y="1687415"/>
            <a:ext cx="362521" cy="3205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969" y="2209128"/>
            <a:ext cx="1224136" cy="35572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742056"/>
            <a:ext cx="1317036" cy="35572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048" y="2216587"/>
            <a:ext cx="362521" cy="32055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360" y="2209128"/>
            <a:ext cx="362521" cy="32055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944" y="2777225"/>
            <a:ext cx="320938" cy="3205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928" y="1687415"/>
            <a:ext cx="362521" cy="32055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886" y="2209128"/>
            <a:ext cx="1571570" cy="3557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718" y="2742056"/>
            <a:ext cx="1534730" cy="35572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221088"/>
            <a:ext cx="320938" cy="32055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981" y="4689140"/>
            <a:ext cx="320938" cy="32055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221088"/>
            <a:ext cx="320938" cy="32055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221" y="4689140"/>
            <a:ext cx="320938" cy="32055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101" y="4207503"/>
            <a:ext cx="320938" cy="32055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948" y="4675555"/>
            <a:ext cx="320938" cy="32055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518" y="4207503"/>
            <a:ext cx="320938" cy="32055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585" y="4640386"/>
            <a:ext cx="320938" cy="320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9" y="1257038"/>
            <a:ext cx="8064896" cy="21698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204864"/>
            <a:ext cx="2952328" cy="130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711693"/>
            <a:ext cx="8640960" cy="12294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6" y="831373"/>
            <a:ext cx="8635188" cy="27821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420888"/>
            <a:ext cx="3384376" cy="11926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1230" y="4571201"/>
            <a:ext cx="432048" cy="36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