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44824"/>
            <a:ext cx="9144000" cy="204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5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第四单元 </a:t>
            </a:r>
            <a:r>
              <a:rPr lang="en-US" altLang="zh-CN" sz="45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45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以内的口算加、减法第</a:t>
            </a:r>
            <a:r>
              <a:rPr lang="en-US" altLang="zh-CN" sz="45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45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口算加法（</a:t>
            </a:r>
            <a:r>
              <a:rPr lang="en-US" altLang="zh-CN" sz="45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45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zh-CN" altLang="en-US" sz="45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902" y="764705"/>
            <a:ext cx="8613301" cy="439248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130" y="2216587"/>
            <a:ext cx="362521" cy="32055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7165" y="2209128"/>
            <a:ext cx="362521" cy="32055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3594" y="2777225"/>
            <a:ext cx="362521" cy="32055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6306" y="1687415"/>
            <a:ext cx="362521" cy="32055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6969" y="2209128"/>
            <a:ext cx="1224136" cy="35572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2742056"/>
            <a:ext cx="1317036" cy="355723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0048" y="2216587"/>
            <a:ext cx="362521" cy="32055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3360" y="2209128"/>
            <a:ext cx="362521" cy="32055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4944" y="2777225"/>
            <a:ext cx="320938" cy="320554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4928" y="1687415"/>
            <a:ext cx="362521" cy="32055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4886" y="2209128"/>
            <a:ext cx="1571570" cy="355723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9718" y="2742056"/>
            <a:ext cx="1534730" cy="355723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4221088"/>
            <a:ext cx="320938" cy="320554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5981" y="4689140"/>
            <a:ext cx="320938" cy="320554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4221088"/>
            <a:ext cx="320938" cy="320554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6221" y="4689140"/>
            <a:ext cx="320938" cy="320554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8101" y="4207503"/>
            <a:ext cx="320938" cy="320554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6948" y="4675555"/>
            <a:ext cx="320938" cy="320554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5518" y="4207503"/>
            <a:ext cx="320938" cy="320554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1585" y="4640386"/>
            <a:ext cx="320938" cy="3205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359" y="1257038"/>
            <a:ext cx="8064896" cy="216981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088" y="2204864"/>
            <a:ext cx="2952328" cy="130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451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711693"/>
            <a:ext cx="8640960" cy="122947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336" y="831373"/>
            <a:ext cx="8635188" cy="278219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616" y="2420888"/>
            <a:ext cx="3384376" cy="119267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51230" y="4571201"/>
            <a:ext cx="432048" cy="369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11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17</Words>
  <Application>Microsoft Office PowerPoint</Application>
  <PresentationFormat>全屏显示(4:3)</PresentationFormat>
  <Paragraphs>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6</cp:revision>
  <dcterms:created xsi:type="dcterms:W3CDTF">2022-11-08T02:00:37Z</dcterms:created>
  <dcterms:modified xsi:type="dcterms:W3CDTF">2024-12-31T01:01:16Z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