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58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772816"/>
            <a:ext cx="9144000" cy="2524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第三单元 </a:t>
            </a:r>
            <a:r>
              <a:rPr lang="en-US" altLang="zh-CN" sz="5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5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以内数的认识</a:t>
            </a:r>
            <a:endParaRPr lang="en-US" altLang="zh-CN" sz="56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易</a:t>
            </a:r>
            <a:r>
              <a:rPr lang="zh-CN" altLang="en-US" sz="5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错易混专练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797" y="1124744"/>
            <a:ext cx="8710318" cy="345638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6716" y="3742148"/>
            <a:ext cx="432048" cy="30617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9302" y="3742148"/>
            <a:ext cx="432048" cy="30617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4698" y="3718702"/>
            <a:ext cx="432048" cy="30617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1207" y="3742148"/>
            <a:ext cx="432048" cy="30617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4174196"/>
            <a:ext cx="2304256" cy="3061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629" y="836712"/>
            <a:ext cx="8687851" cy="284413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235" y="3789040"/>
            <a:ext cx="8761530" cy="2204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8804" y="2457727"/>
            <a:ext cx="339279" cy="30617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2490" y="2457726"/>
            <a:ext cx="339279" cy="30617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27449" y="2434279"/>
            <a:ext cx="339279" cy="30617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8804" y="3338845"/>
            <a:ext cx="339279" cy="30617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2490" y="3338844"/>
            <a:ext cx="339279" cy="30617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27449" y="3315397"/>
            <a:ext cx="339279" cy="30617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8144" y="5073461"/>
            <a:ext cx="576064" cy="30617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8144" y="5527814"/>
            <a:ext cx="576064" cy="30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290" y="1196752"/>
            <a:ext cx="8683190" cy="301124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6796" y="3224699"/>
            <a:ext cx="275056" cy="24822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216523"/>
            <a:ext cx="339279" cy="30617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9737" y="3201253"/>
            <a:ext cx="339279" cy="30617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7677" y="3195719"/>
            <a:ext cx="339279" cy="30617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0633" y="3195719"/>
            <a:ext cx="339279" cy="30617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6796" y="3797308"/>
            <a:ext cx="275056" cy="24822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789132"/>
            <a:ext cx="339279" cy="30617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6160" y="3768328"/>
            <a:ext cx="339279" cy="30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264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6</cp:revision>
  <dcterms:created xsi:type="dcterms:W3CDTF">2022-11-08T02:00:37Z</dcterms:created>
  <dcterms:modified xsi:type="dcterms:W3CDTF">2024-12-31T00:59:59Z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