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2032397"/>
            <a:ext cx="9144000" cy="12525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7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第三</a:t>
            </a:r>
            <a:r>
              <a:rPr lang="zh-CN" altLang="en-US" sz="57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单元能力素养提升</a:t>
            </a:r>
            <a:endParaRPr lang="en-US" altLang="zh-CN" sz="5700" dirty="0" smtClean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836712"/>
            <a:ext cx="8640960" cy="366132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6929" y="4520843"/>
            <a:ext cx="8295552" cy="8001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7744" y="1484784"/>
            <a:ext cx="576064" cy="3600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2491" y="1484784"/>
            <a:ext cx="432047" cy="36004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1761" y="1941948"/>
            <a:ext cx="432047" cy="36004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75123" y="1965394"/>
            <a:ext cx="432047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4178" y="2348880"/>
            <a:ext cx="432047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69523" y="2332451"/>
            <a:ext cx="432047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716" y="2779258"/>
            <a:ext cx="432047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35697" y="3645023"/>
            <a:ext cx="432047" cy="301425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34715" y="3645022"/>
            <a:ext cx="432047" cy="30142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3733" y="3642159"/>
            <a:ext cx="432047" cy="301425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31551" y="3655077"/>
            <a:ext cx="432047" cy="301425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50574" y="3655077"/>
            <a:ext cx="432047" cy="30142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28384" y="4087066"/>
            <a:ext cx="432047" cy="301425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22714" y="4989230"/>
            <a:ext cx="432047" cy="3014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19" y="980728"/>
            <a:ext cx="8836803" cy="4032448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0232" y="1725924"/>
            <a:ext cx="360040" cy="28803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8714" y="2611796"/>
            <a:ext cx="360040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3038" y="4244534"/>
            <a:ext cx="360040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8839" y="4246204"/>
            <a:ext cx="360040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96722" y="4244534"/>
            <a:ext cx="360040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2548" y="4692424"/>
            <a:ext cx="360040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692424"/>
            <a:ext cx="432048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4928" y="4656384"/>
            <a:ext cx="432048" cy="288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50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12" y="980728"/>
            <a:ext cx="8621469" cy="3312367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3501008"/>
            <a:ext cx="4248472" cy="93610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3" y="3501008"/>
            <a:ext cx="3024337" cy="936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0714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6</cp:revision>
  <dcterms:created xsi:type="dcterms:W3CDTF">2022-11-08T02:00:37Z</dcterms:created>
  <dcterms:modified xsi:type="dcterms:W3CDTF">2024-12-31T01:00:28Z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