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32397"/>
            <a:ext cx="9144000" cy="12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7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</a:t>
            </a:r>
            <a:r>
              <a:rPr lang="zh-CN" altLang="en-US" sz="57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单元能力素养提升</a:t>
            </a:r>
            <a:endParaRPr lang="en-US" altLang="zh-CN" sz="57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836712"/>
            <a:ext cx="8640960" cy="36613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29" y="4520843"/>
            <a:ext cx="8295552" cy="8001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744" y="1484784"/>
            <a:ext cx="576064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2491" y="1484784"/>
            <a:ext cx="432047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1" y="1941948"/>
            <a:ext cx="432047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5123" y="1965394"/>
            <a:ext cx="432047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178" y="2348880"/>
            <a:ext cx="432047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9523" y="2332451"/>
            <a:ext cx="432047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4716" y="2779258"/>
            <a:ext cx="432047" cy="360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7" y="3645023"/>
            <a:ext cx="432047" cy="3014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4715" y="3645022"/>
            <a:ext cx="432047" cy="3014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3733" y="3642159"/>
            <a:ext cx="432047" cy="3014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1551" y="3655077"/>
            <a:ext cx="432047" cy="3014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0574" y="3655077"/>
            <a:ext cx="432047" cy="30142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384" y="4087066"/>
            <a:ext cx="432047" cy="3014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2714" y="4989230"/>
            <a:ext cx="432047" cy="301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980728"/>
            <a:ext cx="8836803" cy="40324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1725924"/>
            <a:ext cx="360040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714" y="2611796"/>
            <a:ext cx="360040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038" y="4244534"/>
            <a:ext cx="360040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839" y="4246204"/>
            <a:ext cx="360040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722" y="4244534"/>
            <a:ext cx="360040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548" y="4692424"/>
            <a:ext cx="360040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692424"/>
            <a:ext cx="432048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4928" y="4656384"/>
            <a:ext cx="432048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12" y="980728"/>
            <a:ext cx="8621469" cy="331236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501008"/>
            <a:ext cx="4248472" cy="93610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3" y="3501008"/>
            <a:ext cx="3024337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