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62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44352-EF68-457F-8BA8-2FF171E9EB4B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E0A91-3014-4E01-AB72-2718278AE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798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E0A91-3014-4E01-AB72-2718278AEC5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22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52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 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整理和复习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82" y="620688"/>
            <a:ext cx="8613468" cy="25922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359" y="3356992"/>
            <a:ext cx="8657820" cy="295232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3307" y="1521623"/>
            <a:ext cx="428625" cy="25298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0352" y="1521623"/>
            <a:ext cx="794805" cy="25227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6359" y="5577517"/>
            <a:ext cx="428625" cy="25298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5364" y="5915901"/>
            <a:ext cx="428625" cy="25298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1517" y="5559078"/>
            <a:ext cx="428625" cy="25298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0998" y="5904177"/>
            <a:ext cx="428625" cy="25298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3848" y="5259203"/>
            <a:ext cx="428625" cy="25298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4714" y="5580856"/>
            <a:ext cx="428625" cy="25298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0044" y="4199579"/>
            <a:ext cx="6124324" cy="922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02" y="1134226"/>
            <a:ext cx="8684474" cy="172819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332" y="3078442"/>
            <a:ext cx="8719644" cy="13586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1974876"/>
            <a:ext cx="428625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1997578"/>
            <a:ext cx="428625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143" y="1997578"/>
            <a:ext cx="428625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1797" y="2029018"/>
            <a:ext cx="354129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704" y="2557446"/>
            <a:ext cx="428625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5121" y="2544979"/>
            <a:ext cx="428625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2544979"/>
            <a:ext cx="428625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3799" y="2541250"/>
            <a:ext cx="243177" cy="288032"/>
          </a:xfrm>
          <a:prstGeom prst="rect">
            <a:avLst/>
          </a:prstGeom>
        </p:spPr>
      </p:pic>
      <p:pic>
        <p:nvPicPr>
          <p:cNvPr id="13" name="图片 12"/>
          <p:cNvPicPr/>
          <p:nvPr/>
        </p:nvPicPr>
        <p:blipFill>
          <a:blip r:embed="rId5"/>
          <a:stretch>
            <a:fillRect/>
          </a:stretch>
        </p:blipFill>
        <p:spPr>
          <a:xfrm>
            <a:off x="1488415" y="3921333"/>
            <a:ext cx="489585" cy="495935"/>
          </a:xfrm>
          <a:prstGeom prst="rect">
            <a:avLst/>
          </a:prstGeom>
        </p:spPr>
      </p:pic>
      <p:pic>
        <p:nvPicPr>
          <p:cNvPr id="14" name="图片 13"/>
          <p:cNvPicPr/>
          <p:nvPr/>
        </p:nvPicPr>
        <p:blipFill>
          <a:blip r:embed="rId5"/>
          <a:stretch>
            <a:fillRect/>
          </a:stretch>
        </p:blipFill>
        <p:spPr>
          <a:xfrm>
            <a:off x="3817829" y="3917731"/>
            <a:ext cx="489585" cy="495935"/>
          </a:xfrm>
          <a:prstGeom prst="rect">
            <a:avLst/>
          </a:prstGeom>
        </p:spPr>
      </p:pic>
      <p:pic>
        <p:nvPicPr>
          <p:cNvPr id="15" name="图片 14"/>
          <p:cNvPicPr/>
          <p:nvPr/>
        </p:nvPicPr>
        <p:blipFill>
          <a:blip r:embed="rId5"/>
          <a:stretch>
            <a:fillRect/>
          </a:stretch>
        </p:blipFill>
        <p:spPr>
          <a:xfrm>
            <a:off x="5898303" y="3929454"/>
            <a:ext cx="489585" cy="495935"/>
          </a:xfrm>
          <a:prstGeom prst="rect">
            <a:avLst/>
          </a:prstGeom>
        </p:spPr>
      </p:pic>
      <p:pic>
        <p:nvPicPr>
          <p:cNvPr id="16" name="图片 15"/>
          <p:cNvPicPr/>
          <p:nvPr/>
        </p:nvPicPr>
        <p:blipFill>
          <a:blip r:embed="rId5"/>
          <a:stretch>
            <a:fillRect/>
          </a:stretch>
        </p:blipFill>
        <p:spPr>
          <a:xfrm>
            <a:off x="8090339" y="3937575"/>
            <a:ext cx="489585" cy="49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71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89" y="1196752"/>
            <a:ext cx="8640960" cy="290833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382" y="2662644"/>
            <a:ext cx="428625" cy="27402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3717032"/>
            <a:ext cx="315991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703" y="3744634"/>
            <a:ext cx="234848" cy="21406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785" y="3717032"/>
            <a:ext cx="315991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453" y="3712339"/>
            <a:ext cx="315991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502" y="3714437"/>
            <a:ext cx="315991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9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2024-12-31T00:59:18Z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