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5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36063" cy="6838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633007"/>
            <a:ext cx="9144000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第三单元 </a:t>
            </a:r>
            <a:r>
              <a:rPr lang="en-US" altLang="zh-CN" sz="5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5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100</a:t>
            </a:r>
            <a:r>
              <a:rPr lang="zh-CN" altLang="en-US" sz="5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以内数的认识</a:t>
            </a:r>
            <a:endParaRPr lang="en-US" altLang="zh-CN" sz="5600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en-US" altLang="zh-CN" sz="5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r>
              <a:rPr lang="zh-CN" altLang="en-US" sz="5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课时  摆一摆</a:t>
            </a:r>
            <a:r>
              <a:rPr lang="zh-CN" altLang="en-US" sz="56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5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想一想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82" y="453226"/>
            <a:ext cx="8567244" cy="331236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3886164"/>
            <a:ext cx="8655918" cy="2539069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5336377"/>
            <a:ext cx="5112568" cy="40860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5981" y="2539788"/>
            <a:ext cx="504056" cy="33337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9992" y="2528064"/>
            <a:ext cx="504056" cy="3333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0681" y="2528064"/>
            <a:ext cx="504056" cy="33337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4128" y="2994370"/>
            <a:ext cx="648072" cy="33337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0157" y="3393831"/>
            <a:ext cx="648072" cy="333375"/>
          </a:xfrm>
          <a:prstGeom prst="rect">
            <a:avLst/>
          </a:prstGeom>
        </p:spPr>
      </p:pic>
      <p:cxnSp>
        <p:nvCxnSpPr>
          <p:cNvPr id="10" name="直接连接符 9"/>
          <p:cNvCxnSpPr/>
          <p:nvPr/>
        </p:nvCxnSpPr>
        <p:spPr>
          <a:xfrm>
            <a:off x="1469832" y="5327096"/>
            <a:ext cx="2836705" cy="486672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2671077" y="5333945"/>
            <a:ext cx="3099943" cy="434480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H="1">
            <a:off x="1560551" y="5333945"/>
            <a:ext cx="2939441" cy="506487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H="1">
            <a:off x="3065399" y="5373102"/>
            <a:ext cx="2939441" cy="506487"/>
          </a:xfrm>
          <a:prstGeom prst="line">
            <a:avLst/>
          </a:prstGeom>
          <a:ln w="1905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图片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07814" y="5314860"/>
            <a:ext cx="363846" cy="333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59" y="619554"/>
            <a:ext cx="8619859" cy="3096344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966" y="3859914"/>
            <a:ext cx="8640960" cy="2449406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3768" y="1965869"/>
            <a:ext cx="1080120" cy="70788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9627" y="1954146"/>
            <a:ext cx="1152128" cy="707882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8646" y="1833100"/>
            <a:ext cx="1284421" cy="93610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9939" y="1828311"/>
            <a:ext cx="1226989" cy="93610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9548" y="1833101"/>
            <a:ext cx="1244327" cy="93610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7074" y="2860322"/>
            <a:ext cx="363846" cy="3333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3768" y="2860322"/>
            <a:ext cx="363846" cy="33337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8933" y="2846320"/>
            <a:ext cx="363846" cy="33337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3508" y="2862777"/>
            <a:ext cx="363846" cy="3333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3648" y="2860322"/>
            <a:ext cx="363846" cy="33337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0356" y="3382108"/>
            <a:ext cx="584262" cy="3333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624" y="5445224"/>
            <a:ext cx="5184576" cy="103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71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940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</Words>
  <Application>Microsoft Office PowerPoint</Application>
  <PresentationFormat>全屏显示(4:3)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MM</cp:lastModifiedBy>
  <cp:revision>6</cp:revision>
  <dcterms:created xsi:type="dcterms:W3CDTF">2022-11-08T02:00:37Z</dcterms:created>
  <dcterms:modified xsi:type="dcterms:W3CDTF">2024-12-31T00:56:50Z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DBCA292D679B48F7893ACB606D038F5B_13</vt:lpwstr>
  </property>
</Properties>
</file>