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tags/tag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9" r:id="rId4"/>
    <p:sldId id="260" r:id="rId5"/>
    <p:sldId id="261" r:id="rId6"/>
    <p:sldId id="258" r:id="rId7"/>
  </p:sldIdLst>
  <p:sldSz cx="9144000" cy="6858000" type="screen4x3"/>
  <p:notesSz cx="6858000" cy="9144000"/>
  <p:custDataLst>
    <p:tags r:id="rId9"/>
  </p:custDataLst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82" d="100"/>
          <a:sy n="82" d="100"/>
        </p:scale>
        <p:origin x="1566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9F7EA9D-7B8F-480B-AECE-72ECC52FD75D}" type="datetimeFigureOut">
              <a:rPr lang="zh-CN" altLang="en-US" smtClean="0"/>
              <a:t>2024/12/31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7C81F3-3774-4B36-9E2D-91BCB2DBE5A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876119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7C81F3-3774-4B36-9E2D-91BCB2DBE5A2}" type="slidenum">
              <a:rPr lang="zh-CN" altLang="en-US" smtClean="0"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964119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7" name="文本占位符 1026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9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9525"/>
            <a:ext cx="9136063" cy="683895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0" y="1772816"/>
            <a:ext cx="9144000" cy="25248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56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第三单元 </a:t>
            </a:r>
            <a:r>
              <a:rPr lang="en-US" altLang="zh-CN" sz="56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 </a:t>
            </a:r>
            <a:r>
              <a:rPr lang="en-US" altLang="zh-CN" sz="56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100</a:t>
            </a:r>
            <a:r>
              <a:rPr lang="zh-CN" altLang="en-US" sz="56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以内数的认识</a:t>
            </a:r>
            <a:endParaRPr lang="en-US" altLang="zh-CN" sz="5600" dirty="0" smtClean="0"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zh-CN" altLang="en-US" sz="56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第</a:t>
            </a:r>
            <a:r>
              <a:rPr lang="en-US" altLang="zh-CN" sz="56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7</a:t>
            </a:r>
            <a:r>
              <a:rPr lang="zh-CN" altLang="en-US" sz="56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课时   简单的加、减法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2972" y="892134"/>
            <a:ext cx="8639508" cy="1902066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73979" y="2896538"/>
            <a:ext cx="8678786" cy="2908726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848309" y="1734307"/>
            <a:ext cx="348317" cy="311503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568389" y="1752001"/>
            <a:ext cx="348317" cy="311503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289303" y="1752001"/>
            <a:ext cx="348317" cy="311503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994322" y="1725445"/>
            <a:ext cx="348317" cy="311503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714402" y="1743139"/>
            <a:ext cx="348317" cy="311503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435316" y="1743139"/>
            <a:ext cx="348317" cy="311503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848309" y="2400005"/>
            <a:ext cx="348317" cy="311503"/>
          </a:xfrm>
          <a:prstGeom prst="rect">
            <a:avLst/>
          </a:prstGeom>
        </p:spPr>
      </p:pic>
      <p:pic>
        <p:nvPicPr>
          <p:cNvPr id="11" name="图片 1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568389" y="2394253"/>
            <a:ext cx="348317" cy="311503"/>
          </a:xfrm>
          <a:prstGeom prst="rect">
            <a:avLst/>
          </a:prstGeom>
        </p:spPr>
      </p:pic>
      <p:pic>
        <p:nvPicPr>
          <p:cNvPr id="12" name="图片 1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289303" y="2394253"/>
            <a:ext cx="348317" cy="311503"/>
          </a:xfrm>
          <a:prstGeom prst="rect">
            <a:avLst/>
          </a:prstGeom>
        </p:spPr>
      </p:pic>
      <p:pic>
        <p:nvPicPr>
          <p:cNvPr id="13" name="图片 1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994322" y="2391143"/>
            <a:ext cx="348317" cy="311503"/>
          </a:xfrm>
          <a:prstGeom prst="rect">
            <a:avLst/>
          </a:prstGeom>
        </p:spPr>
      </p:pic>
      <p:pic>
        <p:nvPicPr>
          <p:cNvPr id="14" name="图片 1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714402" y="2397114"/>
            <a:ext cx="348317" cy="311503"/>
          </a:xfrm>
          <a:prstGeom prst="rect">
            <a:avLst/>
          </a:prstGeom>
        </p:spPr>
      </p:pic>
      <p:pic>
        <p:nvPicPr>
          <p:cNvPr id="15" name="图片 1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435316" y="2397114"/>
            <a:ext cx="348317" cy="311503"/>
          </a:xfrm>
          <a:prstGeom prst="rect">
            <a:avLst/>
          </a:prstGeom>
        </p:spPr>
      </p:pic>
      <p:pic>
        <p:nvPicPr>
          <p:cNvPr id="16" name="图片 1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016551" y="4077072"/>
            <a:ext cx="288032" cy="264972"/>
          </a:xfrm>
          <a:prstGeom prst="rect">
            <a:avLst/>
          </a:prstGeom>
        </p:spPr>
      </p:pic>
      <p:pic>
        <p:nvPicPr>
          <p:cNvPr id="17" name="图片 1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981381" y="4604574"/>
            <a:ext cx="416986" cy="320460"/>
          </a:xfrm>
          <a:prstGeom prst="rect">
            <a:avLst/>
          </a:prstGeom>
        </p:spPr>
      </p:pic>
      <p:pic>
        <p:nvPicPr>
          <p:cNvPr id="18" name="图片 1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133781" y="5134651"/>
            <a:ext cx="288032" cy="221357"/>
          </a:xfrm>
          <a:prstGeom prst="rect">
            <a:avLst/>
          </a:prstGeom>
        </p:spPr>
      </p:pic>
      <p:pic>
        <p:nvPicPr>
          <p:cNvPr id="19" name="图片 1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848309" y="4065348"/>
            <a:ext cx="360039" cy="276696"/>
          </a:xfrm>
          <a:prstGeom prst="rect">
            <a:avLst/>
          </a:prstGeom>
        </p:spPr>
      </p:pic>
      <p:pic>
        <p:nvPicPr>
          <p:cNvPr id="20" name="图片 1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988985" y="4604574"/>
            <a:ext cx="288032" cy="221357"/>
          </a:xfrm>
          <a:prstGeom prst="rect">
            <a:avLst/>
          </a:prstGeom>
        </p:spPr>
      </p:pic>
      <p:pic>
        <p:nvPicPr>
          <p:cNvPr id="21" name="图片 2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871755" y="5134651"/>
            <a:ext cx="288032" cy="221357"/>
          </a:xfrm>
          <a:prstGeom prst="rect">
            <a:avLst/>
          </a:prstGeom>
        </p:spPr>
      </p:pic>
      <p:pic>
        <p:nvPicPr>
          <p:cNvPr id="22" name="图片 2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797297" y="4095185"/>
            <a:ext cx="288032" cy="221357"/>
          </a:xfrm>
          <a:prstGeom prst="rect">
            <a:avLst/>
          </a:prstGeom>
        </p:spPr>
      </p:pic>
      <p:pic>
        <p:nvPicPr>
          <p:cNvPr id="23" name="图片 2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790347" y="4596666"/>
            <a:ext cx="298322" cy="229265"/>
          </a:xfrm>
          <a:prstGeom prst="rect">
            <a:avLst/>
          </a:prstGeom>
        </p:spPr>
      </p:pic>
      <p:pic>
        <p:nvPicPr>
          <p:cNvPr id="24" name="图片 2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809020" y="5138466"/>
            <a:ext cx="288032" cy="22135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1199633"/>
            <a:ext cx="8640960" cy="2949447"/>
          </a:xfrm>
          <a:prstGeom prst="rect">
            <a:avLst/>
          </a:prstGeom>
        </p:spPr>
      </p:pic>
      <p:cxnSp>
        <p:nvCxnSpPr>
          <p:cNvPr id="4" name="直接连接符 3"/>
          <p:cNvCxnSpPr/>
          <p:nvPr/>
        </p:nvCxnSpPr>
        <p:spPr>
          <a:xfrm>
            <a:off x="1187624" y="2927825"/>
            <a:ext cx="6840760" cy="576064"/>
          </a:xfrm>
          <a:prstGeom prst="line">
            <a:avLst/>
          </a:prstGeom>
          <a:ln w="19050">
            <a:solidFill>
              <a:srgbClr val="00AEE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直接连接符 5"/>
          <p:cNvCxnSpPr/>
          <p:nvPr/>
        </p:nvCxnSpPr>
        <p:spPr>
          <a:xfrm>
            <a:off x="2987824" y="2915322"/>
            <a:ext cx="0" cy="762335"/>
          </a:xfrm>
          <a:prstGeom prst="line">
            <a:avLst/>
          </a:prstGeom>
          <a:ln w="19050">
            <a:solidFill>
              <a:srgbClr val="00AEE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接连接符 7"/>
          <p:cNvCxnSpPr/>
          <p:nvPr/>
        </p:nvCxnSpPr>
        <p:spPr>
          <a:xfrm flipH="1">
            <a:off x="1187624" y="2915321"/>
            <a:ext cx="3600400" cy="660576"/>
          </a:xfrm>
          <a:prstGeom prst="line">
            <a:avLst/>
          </a:prstGeom>
          <a:ln w="19050">
            <a:solidFill>
              <a:srgbClr val="00AEE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接连接符 9"/>
          <p:cNvCxnSpPr/>
          <p:nvPr/>
        </p:nvCxnSpPr>
        <p:spPr>
          <a:xfrm flipH="1">
            <a:off x="4778043" y="2927825"/>
            <a:ext cx="1800200" cy="673079"/>
          </a:xfrm>
          <a:prstGeom prst="line">
            <a:avLst/>
          </a:prstGeom>
          <a:ln w="19050">
            <a:solidFill>
              <a:srgbClr val="00AEE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接连接符 11"/>
          <p:cNvCxnSpPr/>
          <p:nvPr/>
        </p:nvCxnSpPr>
        <p:spPr>
          <a:xfrm flipH="1">
            <a:off x="6568261" y="2927825"/>
            <a:ext cx="1686129" cy="732136"/>
          </a:xfrm>
          <a:prstGeom prst="line">
            <a:avLst/>
          </a:prstGeom>
          <a:ln w="19050">
            <a:solidFill>
              <a:srgbClr val="00AEE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9506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4966" y="1185573"/>
            <a:ext cx="8568952" cy="3683587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15616" y="3955697"/>
            <a:ext cx="6552728" cy="11294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07147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1" name="图片 3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9129713" cy="687387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MMONDATA" val="eyJoZGlkIjoiM2VjNDQ0NWZiZTVmYTE2MzFlMjYzYTVlOGE4MGMyNmMifQ==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PLACING_PICTURE_USER_VIEWPORT" val="{&quot;height&quot;:9852,&quot;width&quot;:11940}"/>
</p:tagLst>
</file>

<file path=ppt/theme/theme1.xml><?xml version="1.0" encoding="utf-8"?>
<a:theme xmlns:a="http://schemas.openxmlformats.org/drawingml/2006/main" name="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16</Words>
  <Application>Microsoft Office PowerPoint</Application>
  <PresentationFormat>全屏显示(4:3)</PresentationFormat>
  <Paragraphs>3</Paragraphs>
  <Slides>6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12" baseType="lpstr">
      <vt:lpstr>等线</vt:lpstr>
      <vt:lpstr>宋体</vt:lpstr>
      <vt:lpstr>微软雅黑</vt:lpstr>
      <vt:lpstr>Arial</vt:lpstr>
      <vt:lpstr>Times New Roman</vt:lpstr>
      <vt:lpstr>默认设计模板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MM</cp:lastModifiedBy>
  <cp:revision>6</cp:revision>
  <dcterms:created xsi:type="dcterms:W3CDTF">2022-11-08T02:00:37Z</dcterms:created>
  <dcterms:modified xsi:type="dcterms:W3CDTF">2024-12-31T00:56:04Z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2052-12.1.0.19302</vt:lpwstr>
  </property>
  <property fmtid="{D5CDD505-2E9C-101B-9397-08002B2CF9AE}" pid="3" name="ICV">
    <vt:lpwstr>DBCA292D679B48F7893ACB606D038F5B_13</vt:lpwstr>
  </property>
</Properties>
</file>