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7EA9D-7B8F-480B-AECE-72ECC52FD75D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81F3-3774-4B36-9E2D-91BCB2DBE5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761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C81F3-3774-4B36-9E2D-91BCB2DBE5A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41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52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第三单元 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以内数的认识</a:t>
            </a:r>
            <a:endParaRPr lang="en-US" altLang="zh-CN" sz="5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简单的加、减法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972" y="892134"/>
            <a:ext cx="8639508" cy="190206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979" y="2896538"/>
            <a:ext cx="8678786" cy="290872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8309" y="1734307"/>
            <a:ext cx="348317" cy="31150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8389" y="1752001"/>
            <a:ext cx="348317" cy="31150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9303" y="1752001"/>
            <a:ext cx="348317" cy="31150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4322" y="1725445"/>
            <a:ext cx="348317" cy="31150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4402" y="1743139"/>
            <a:ext cx="348317" cy="31150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5316" y="1743139"/>
            <a:ext cx="348317" cy="31150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8309" y="2400005"/>
            <a:ext cx="348317" cy="31150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8389" y="2394253"/>
            <a:ext cx="348317" cy="31150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9303" y="2394253"/>
            <a:ext cx="348317" cy="31150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4322" y="2391143"/>
            <a:ext cx="348317" cy="31150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4402" y="2397114"/>
            <a:ext cx="348317" cy="31150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5316" y="2397114"/>
            <a:ext cx="348317" cy="31150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6551" y="4077072"/>
            <a:ext cx="288032" cy="26497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381" y="4604574"/>
            <a:ext cx="416986" cy="32046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3781" y="5134651"/>
            <a:ext cx="288032" cy="22135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8309" y="4065348"/>
            <a:ext cx="360039" cy="27669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8985" y="4604574"/>
            <a:ext cx="288032" cy="22135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1755" y="5134651"/>
            <a:ext cx="288032" cy="221357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7297" y="4095185"/>
            <a:ext cx="288032" cy="22135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0347" y="4596666"/>
            <a:ext cx="298322" cy="22926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09020" y="5138466"/>
            <a:ext cx="288032" cy="221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9633"/>
            <a:ext cx="8640960" cy="2949447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187624" y="2927825"/>
            <a:ext cx="6840760" cy="576064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2987824" y="2915322"/>
            <a:ext cx="0" cy="762335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1187624" y="2915321"/>
            <a:ext cx="3600400" cy="660576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4778043" y="2927825"/>
            <a:ext cx="1800200" cy="673079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6568261" y="2927825"/>
            <a:ext cx="1686129" cy="732136"/>
          </a:xfrm>
          <a:prstGeom prst="line">
            <a:avLst/>
          </a:prstGeom>
          <a:ln w="19050">
            <a:solidFill>
              <a:srgbClr val="00A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66" y="1185573"/>
            <a:ext cx="8568952" cy="368358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955697"/>
            <a:ext cx="6552728" cy="1129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1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2024-12-31T00:56:04Z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