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52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第三单元 </a:t>
            </a:r>
            <a:r>
              <a:rPr lang="en-US" altLang="zh-CN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以内数的认识</a:t>
            </a:r>
            <a:endParaRPr lang="en-US" altLang="zh-CN" sz="5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比较大小（</a:t>
            </a:r>
            <a:r>
              <a:rPr lang="en-US" altLang="zh-CN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878" y="1196752"/>
            <a:ext cx="8532040" cy="28803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586409"/>
            <a:ext cx="504056" cy="38938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7374" y="3633301"/>
            <a:ext cx="504056" cy="3893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3617350"/>
            <a:ext cx="504056" cy="3893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9822" y="3593904"/>
            <a:ext cx="504056" cy="389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689" y="1196752"/>
            <a:ext cx="8568952" cy="366913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4359206"/>
            <a:ext cx="504056" cy="38938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0503" y="4359206"/>
            <a:ext cx="504056" cy="38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26" y="457704"/>
            <a:ext cx="8627077" cy="352861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82" y="4058104"/>
            <a:ext cx="8568952" cy="225121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6256" y="5714288"/>
            <a:ext cx="685800" cy="3893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9049" y="1426169"/>
            <a:ext cx="504056" cy="3893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4558" y="1448907"/>
            <a:ext cx="504056" cy="38938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4328" y="2817182"/>
            <a:ext cx="504056" cy="38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71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7</cp:revision>
  <dcterms:created xsi:type="dcterms:W3CDTF">2022-11-08T02:00:37Z</dcterms:created>
  <dcterms:modified xsi:type="dcterms:W3CDTF">2024-12-31T00:52:01Z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