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52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 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比较大小（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78" y="1196752"/>
            <a:ext cx="8532040" cy="2880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86409"/>
            <a:ext cx="504056" cy="3893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374" y="3633301"/>
            <a:ext cx="504056" cy="389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617350"/>
            <a:ext cx="504056" cy="3893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822" y="3593904"/>
            <a:ext cx="504056" cy="389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9" y="1196752"/>
            <a:ext cx="8568952" cy="366913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359206"/>
            <a:ext cx="504056" cy="3893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503" y="4359206"/>
            <a:ext cx="504056" cy="38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26" y="457704"/>
            <a:ext cx="8627077" cy="35286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82" y="4058104"/>
            <a:ext cx="8568952" cy="22512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5714288"/>
            <a:ext cx="685800" cy="389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049" y="1426169"/>
            <a:ext cx="504056" cy="3893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558" y="1448907"/>
            <a:ext cx="504056" cy="38938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2817182"/>
            <a:ext cx="504056" cy="38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2024-12-31T00:52:01Z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