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52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 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比较大小（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15166"/>
            <a:ext cx="8592795" cy="26642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523478"/>
            <a:ext cx="8702082" cy="235379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925" y="2967040"/>
            <a:ext cx="445265" cy="3307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2463" y="2966224"/>
            <a:ext cx="445265" cy="3307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2919" y="2966224"/>
            <a:ext cx="445265" cy="33076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344" y="2965408"/>
            <a:ext cx="445265" cy="33076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9509" y="2925883"/>
            <a:ext cx="459130" cy="4648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2749" y="2926736"/>
            <a:ext cx="459130" cy="46486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526" y="4316542"/>
            <a:ext cx="459130" cy="4648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0796" y="4335724"/>
            <a:ext cx="459130" cy="46487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4598" y="4320806"/>
            <a:ext cx="459130" cy="4648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8868" y="4328265"/>
            <a:ext cx="459130" cy="46487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790" y="4998572"/>
            <a:ext cx="310460" cy="30263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0336" y="5001128"/>
            <a:ext cx="310460" cy="30263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9124" y="5005287"/>
            <a:ext cx="310460" cy="302636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1670" y="5007843"/>
            <a:ext cx="310460" cy="30263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933" y="5005287"/>
            <a:ext cx="310460" cy="30263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566" y="5455755"/>
            <a:ext cx="2733578" cy="52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9" y="1052396"/>
            <a:ext cx="8592458" cy="15125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42" y="2720643"/>
            <a:ext cx="8728620" cy="25661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3228" y="3777317"/>
            <a:ext cx="445265" cy="2160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3228" y="4250359"/>
            <a:ext cx="445265" cy="3307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9688" y="4772036"/>
            <a:ext cx="445265" cy="3307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992" y="1823952"/>
            <a:ext cx="775905" cy="7299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6136" y="1808650"/>
            <a:ext cx="720079" cy="7200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5239" y="1777745"/>
            <a:ext cx="715517" cy="73841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6564" y="1864608"/>
            <a:ext cx="700580" cy="66314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83676" y="1850363"/>
            <a:ext cx="705928" cy="68988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95272" y="1863408"/>
            <a:ext cx="679188" cy="65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68760"/>
            <a:ext cx="8640960" cy="24922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9" y="2780928"/>
            <a:ext cx="288032" cy="28083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739" y="3296707"/>
            <a:ext cx="720080" cy="28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2024-12-31T00:51:23Z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