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52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第三单元 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以内数的认识</a:t>
            </a:r>
            <a:endParaRPr lang="en-US" altLang="zh-CN" sz="56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6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数</a:t>
            </a:r>
            <a:r>
              <a:rPr lang="zh-CN" altLang="en-US" sz="5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的顺序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495378" cy="450835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880" y="1780546"/>
            <a:ext cx="5184576" cy="36601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81" y="1052736"/>
            <a:ext cx="8640961" cy="157163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8492" y="2204864"/>
            <a:ext cx="304800" cy="27793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6101" y="2197405"/>
            <a:ext cx="304800" cy="277936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0125" y="2204864"/>
            <a:ext cx="304800" cy="27793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8923" y="2185682"/>
            <a:ext cx="304800" cy="27793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1019" y="2174813"/>
            <a:ext cx="337756" cy="30798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9907" y="2204528"/>
            <a:ext cx="304800" cy="27793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0933" y="2204528"/>
            <a:ext cx="304800" cy="27793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0801" y="2197405"/>
            <a:ext cx="304800" cy="277936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2852936"/>
            <a:ext cx="8255768" cy="543793"/>
          </a:xfrm>
          <a:prstGeom prst="rect">
            <a:avLst/>
          </a:prstGeom>
        </p:spPr>
      </p:pic>
      <p:sp>
        <p:nvSpPr>
          <p:cNvPr id="13" name="椭圆 12"/>
          <p:cNvSpPr/>
          <p:nvPr/>
        </p:nvSpPr>
        <p:spPr>
          <a:xfrm>
            <a:off x="3653518" y="2796659"/>
            <a:ext cx="633789" cy="53911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6905193" y="2810722"/>
            <a:ext cx="633789" cy="53911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5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810" y="980728"/>
            <a:ext cx="8661168" cy="352839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2315770"/>
            <a:ext cx="360040" cy="32114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8354" y="2299928"/>
            <a:ext cx="360040" cy="32114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2314423"/>
            <a:ext cx="360040" cy="32114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928" y="2929063"/>
            <a:ext cx="360040" cy="32114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6586" y="2913221"/>
            <a:ext cx="360040" cy="32114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4168" y="2929063"/>
            <a:ext cx="360040" cy="32114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7129" y="3530955"/>
            <a:ext cx="360040" cy="32114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4711" y="3546797"/>
            <a:ext cx="360040" cy="32114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6791" y="4128406"/>
            <a:ext cx="360040" cy="32114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7369" y="4187978"/>
            <a:ext cx="360040" cy="32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71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895" y="1268760"/>
            <a:ext cx="8608585" cy="218556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2235154"/>
            <a:ext cx="285750" cy="2762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235154"/>
            <a:ext cx="285750" cy="2762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215" y="2648719"/>
            <a:ext cx="285750" cy="2762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2535" y="3068960"/>
            <a:ext cx="288032" cy="278431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3078561"/>
            <a:ext cx="288032" cy="27843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6096" y="2235154"/>
            <a:ext cx="369752" cy="28612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7896" y="2200135"/>
            <a:ext cx="332216" cy="32114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7344" y="2644905"/>
            <a:ext cx="332216" cy="32114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9617" y="2240208"/>
            <a:ext cx="369752" cy="28612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4863" y="2205189"/>
            <a:ext cx="332216" cy="321142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9617" y="3061351"/>
            <a:ext cx="369752" cy="286123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4863" y="3026332"/>
            <a:ext cx="332216" cy="32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0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</Words>
  <Application>Microsoft Office PowerPoint</Application>
  <PresentationFormat>全屏显示(4:3)</PresentationFormat>
  <Paragraphs>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2024-12-31T00:45:26Z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