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52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 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数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的顺序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495378" cy="45083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1780546"/>
            <a:ext cx="5184576" cy="3660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81" y="1052736"/>
            <a:ext cx="8640961" cy="157163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492" y="2204864"/>
            <a:ext cx="304800" cy="2779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101" y="2197405"/>
            <a:ext cx="304800" cy="27793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125" y="2204864"/>
            <a:ext cx="304800" cy="27793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923" y="2185682"/>
            <a:ext cx="304800" cy="2779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019" y="2174813"/>
            <a:ext cx="337756" cy="30798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9907" y="2204528"/>
            <a:ext cx="304800" cy="27793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933" y="2204528"/>
            <a:ext cx="304800" cy="27793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0801" y="2197405"/>
            <a:ext cx="304800" cy="27793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852936"/>
            <a:ext cx="8255768" cy="543793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3653518" y="2796659"/>
            <a:ext cx="633789" cy="53911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905193" y="2810722"/>
            <a:ext cx="633789" cy="53911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10" y="980728"/>
            <a:ext cx="8661168" cy="352839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315770"/>
            <a:ext cx="360040" cy="3211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354" y="2299928"/>
            <a:ext cx="360040" cy="32114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314423"/>
            <a:ext cx="360040" cy="3211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928" y="2929063"/>
            <a:ext cx="360040" cy="3211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586" y="2913221"/>
            <a:ext cx="360040" cy="32114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2929063"/>
            <a:ext cx="360040" cy="32114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129" y="3530955"/>
            <a:ext cx="360040" cy="32114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711" y="3546797"/>
            <a:ext cx="360040" cy="32114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791" y="4128406"/>
            <a:ext cx="360040" cy="3211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7369" y="4187978"/>
            <a:ext cx="360040" cy="32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95" y="1268760"/>
            <a:ext cx="8608585" cy="21855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235154"/>
            <a:ext cx="285750" cy="2762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235154"/>
            <a:ext cx="285750" cy="2762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215" y="2648719"/>
            <a:ext cx="285750" cy="2762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2535" y="3068960"/>
            <a:ext cx="288032" cy="27843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3078561"/>
            <a:ext cx="288032" cy="27843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096" y="2235154"/>
            <a:ext cx="369752" cy="28612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896" y="2200135"/>
            <a:ext cx="332216" cy="32114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344" y="2644905"/>
            <a:ext cx="332216" cy="32114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617" y="2240208"/>
            <a:ext cx="369752" cy="28612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4863" y="2205189"/>
            <a:ext cx="332216" cy="3211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617" y="3061351"/>
            <a:ext cx="369752" cy="28612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4863" y="3026332"/>
            <a:ext cx="332216" cy="32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2024-12-31T00:45:26Z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