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58" r:id="rId7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56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36063" cy="6838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844824"/>
            <a:ext cx="9144000" cy="2524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6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第三单元 </a:t>
            </a:r>
            <a:r>
              <a:rPr lang="en-US" altLang="zh-CN" sz="56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5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100</a:t>
            </a:r>
            <a:r>
              <a:rPr lang="zh-CN" altLang="en-US" sz="5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以内数的认识</a:t>
            </a:r>
            <a:endParaRPr lang="en-US" altLang="zh-CN" sz="5600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6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en-US" altLang="zh-CN" sz="56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56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课时  认识</a:t>
            </a:r>
            <a:r>
              <a:rPr lang="en-US" altLang="zh-CN" sz="56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100</a:t>
            </a:r>
            <a:endParaRPr lang="zh-CN" altLang="en-US" sz="56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635" y="476672"/>
            <a:ext cx="8683631" cy="2664296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3284984"/>
            <a:ext cx="8640960" cy="312404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7460" y="2779525"/>
            <a:ext cx="504056" cy="33799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0882" y="2758771"/>
            <a:ext cx="504056" cy="33799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7460" y="5455544"/>
            <a:ext cx="504056" cy="35363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0692" y="5976641"/>
            <a:ext cx="1079139" cy="33799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2539" y="5455544"/>
            <a:ext cx="504056" cy="35363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5771" y="5976641"/>
            <a:ext cx="1079139" cy="337997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4816" y="5461949"/>
            <a:ext cx="504056" cy="35363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8048" y="5983046"/>
            <a:ext cx="1079139" cy="3379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637" y="1115943"/>
            <a:ext cx="8568952" cy="3321169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087" y="1821378"/>
            <a:ext cx="429543" cy="28803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2656" y="1833101"/>
            <a:ext cx="429543" cy="288032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570" y="2276872"/>
            <a:ext cx="429543" cy="288032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313" y="2276872"/>
            <a:ext cx="429543" cy="288032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0289" y="2747292"/>
            <a:ext cx="429543" cy="288032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0609" y="2732366"/>
            <a:ext cx="429543" cy="288032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4" y="3212976"/>
            <a:ext cx="429543" cy="288032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3623" y="3181999"/>
            <a:ext cx="429543" cy="288032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1840" y="3645024"/>
            <a:ext cx="429543" cy="288032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4585" y="3645024"/>
            <a:ext cx="429543" cy="288032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6713" y="3645024"/>
            <a:ext cx="429543" cy="288032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1070" y="4116397"/>
            <a:ext cx="429543" cy="288032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5856" y="4141050"/>
            <a:ext cx="429543" cy="288032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4128120"/>
            <a:ext cx="429543" cy="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71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1196752"/>
            <a:ext cx="8640960" cy="2484982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3284985"/>
            <a:ext cx="5688632" cy="39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80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940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</Words>
  <Application>Microsoft Office PowerPoint</Application>
  <PresentationFormat>全屏显示(4:3)</PresentationFormat>
  <Paragraphs>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MM</cp:lastModifiedBy>
  <cp:revision>6</cp:revision>
  <dcterms:created xsi:type="dcterms:W3CDTF">2022-11-08T02:00:37Z</dcterms:created>
  <dcterms:modified xsi:type="dcterms:W3CDTF">2024-12-31T00:42:01Z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DBCA292D679B48F7893ACB606D038F5B_13</vt:lpwstr>
  </property>
</Properties>
</file>