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283113"/>
            <a:ext cx="9144000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</a:t>
            </a:r>
            <a:r>
              <a:rPr lang="zh-CN" altLang="en-US" sz="5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68" y="848508"/>
            <a:ext cx="8621711" cy="251618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16" y="3551673"/>
            <a:ext cx="8621710" cy="167752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375" y="1807768"/>
            <a:ext cx="387353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1807768"/>
            <a:ext cx="387353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6569" y="1772816"/>
            <a:ext cx="387353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0296" y="1790509"/>
            <a:ext cx="352183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4722" y="2409920"/>
            <a:ext cx="387353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0267" y="2409920"/>
            <a:ext cx="387353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714" y="2410137"/>
            <a:ext cx="387353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8643" y="2392661"/>
            <a:ext cx="352183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3068960"/>
            <a:ext cx="387353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6615" y="3057237"/>
            <a:ext cx="387353" cy="2880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3598" y="3034008"/>
            <a:ext cx="387353" cy="2880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7609" y="3039978"/>
            <a:ext cx="352183" cy="2880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6061" y="4676582"/>
            <a:ext cx="360040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4230" y="4676582"/>
            <a:ext cx="360040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8974" y="4676582"/>
            <a:ext cx="360040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89" y="1268761"/>
            <a:ext cx="8568952" cy="234374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189530"/>
            <a:ext cx="792088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563" y="3181999"/>
            <a:ext cx="792088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884" y="3189530"/>
            <a:ext cx="792088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759" y="3181999"/>
            <a:ext cx="792088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8357" y="3192052"/>
            <a:ext cx="792088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2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78" y="620688"/>
            <a:ext cx="8662048" cy="235363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243" y="3173886"/>
            <a:ext cx="8712968" cy="21273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2037402"/>
            <a:ext cx="387353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037402"/>
            <a:ext cx="387353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2037402"/>
            <a:ext cx="2160240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2600073"/>
            <a:ext cx="1944216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9746" y="4902660"/>
            <a:ext cx="310709" cy="3055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2085" y="4902660"/>
            <a:ext cx="310709" cy="3055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8952" y="4902660"/>
            <a:ext cx="310709" cy="3055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291" y="4902660"/>
            <a:ext cx="310709" cy="3055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1961" y="4902660"/>
            <a:ext cx="310709" cy="3055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4300" y="4902660"/>
            <a:ext cx="310709" cy="3055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529" y="4898359"/>
            <a:ext cx="310709" cy="3055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2868" y="4898359"/>
            <a:ext cx="310709" cy="30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7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8</cp:revision>
  <dcterms:created xsi:type="dcterms:W3CDTF">2022-11-08T02:00:37Z</dcterms:created>
  <dcterms:modified xsi:type="dcterms:W3CDTF">2024-12-31T00:37:09Z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