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58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2" d="100"/>
          <a:sy n="82" d="100"/>
        </p:scale>
        <p:origin x="15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0" y="2283113"/>
            <a:ext cx="9144000" cy="13619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5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第二</a:t>
            </a:r>
            <a:r>
              <a:rPr lang="zh-CN" altLang="en-US" sz="55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单元能力素养提升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68" y="848508"/>
            <a:ext cx="8621711" cy="251618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216" y="3551673"/>
            <a:ext cx="8621710" cy="16775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375" y="1807768"/>
            <a:ext cx="387353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1920" y="1807768"/>
            <a:ext cx="387353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96569" y="1772816"/>
            <a:ext cx="387353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0296" y="1790509"/>
            <a:ext cx="352183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4722" y="2409920"/>
            <a:ext cx="387353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0267" y="2409920"/>
            <a:ext cx="387353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88714" y="2410137"/>
            <a:ext cx="387353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8643" y="2392661"/>
            <a:ext cx="352183" cy="2880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3688" y="3068960"/>
            <a:ext cx="387353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6615" y="3057237"/>
            <a:ext cx="387353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3598" y="3034008"/>
            <a:ext cx="387353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67609" y="3039978"/>
            <a:ext cx="352183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16061" y="4676582"/>
            <a:ext cx="360040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4230" y="4676582"/>
            <a:ext cx="360040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28974" y="4676582"/>
            <a:ext cx="360040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33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689" y="1268761"/>
            <a:ext cx="8568952" cy="234374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189530"/>
            <a:ext cx="792088" cy="2880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563" y="3181999"/>
            <a:ext cx="792088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884" y="3189530"/>
            <a:ext cx="792088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6759" y="3181999"/>
            <a:ext cx="792088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8357" y="3192052"/>
            <a:ext cx="792088" cy="288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7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78" y="620688"/>
            <a:ext cx="8662048" cy="235363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243" y="3173886"/>
            <a:ext cx="8712968" cy="212732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1680" y="2037402"/>
            <a:ext cx="387353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59832" y="2037402"/>
            <a:ext cx="387353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4208" y="2037402"/>
            <a:ext cx="2160240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720" y="2600073"/>
            <a:ext cx="1944216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9746" y="4902660"/>
            <a:ext cx="310709" cy="3055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2085" y="4902660"/>
            <a:ext cx="310709" cy="3055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58952" y="4902660"/>
            <a:ext cx="310709" cy="3055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1291" y="4902660"/>
            <a:ext cx="310709" cy="3055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61961" y="4902660"/>
            <a:ext cx="310709" cy="3055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4300" y="4902660"/>
            <a:ext cx="310709" cy="3055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0529" y="4898359"/>
            <a:ext cx="310709" cy="3055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92868" y="4898359"/>
            <a:ext cx="310709" cy="30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70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</Words>
  <Application>Microsoft Office PowerPoint</Application>
  <PresentationFormat>全屏显示(4:3)</PresentationFormat>
  <Paragraphs>1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MM</cp:lastModifiedBy>
  <cp:revision>8</cp:revision>
  <dcterms:created xsi:type="dcterms:W3CDTF">2022-11-08T02:00:37Z</dcterms:created>
  <dcterms:modified xsi:type="dcterms:W3CDTF">2024-12-31T00:37:09Z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2052-12.1.0.19302</vt:lpwstr>
  </property>
  <property fmtid="{D5CDD505-2E9C-101B-9397-08002B2CF9AE}" pid="3" name="ICV">
    <vt:lpwstr>DBCA292D679B48F7893ACB606D038F5B_13</vt:lpwstr>
  </property>
</Properties>
</file>