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283113"/>
            <a:ext cx="91440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第二单元易</a:t>
            </a:r>
            <a:r>
              <a:rPr lang="zh-CN" altLang="en-US" sz="5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错易混专练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1771"/>
            <a:ext cx="8640960" cy="29402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93" y="3638115"/>
            <a:ext cx="8640887" cy="24551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53181"/>
            <a:ext cx="288032" cy="2781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824" y="2540677"/>
            <a:ext cx="288032" cy="2781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410" y="3105799"/>
            <a:ext cx="288032" cy="278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045" y="2024491"/>
            <a:ext cx="288032" cy="278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2549680"/>
            <a:ext cx="288032" cy="2781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160" y="2537176"/>
            <a:ext cx="288032" cy="2781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746" y="3102298"/>
            <a:ext cx="288032" cy="2781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6381" y="2020990"/>
            <a:ext cx="288032" cy="2781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0842" y="2552699"/>
            <a:ext cx="288032" cy="2781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0090" y="2540195"/>
            <a:ext cx="288032" cy="2781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3090575"/>
            <a:ext cx="288032" cy="2781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5561" y="2024009"/>
            <a:ext cx="288032" cy="2781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062" y="5071630"/>
            <a:ext cx="288032" cy="2781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5071630"/>
            <a:ext cx="288032" cy="27814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393" y="5077284"/>
            <a:ext cx="288032" cy="2781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7191" y="5071630"/>
            <a:ext cx="288032" cy="2781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476" y="5714180"/>
            <a:ext cx="288032" cy="27814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5714180"/>
            <a:ext cx="288032" cy="27814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184" y="5708111"/>
            <a:ext cx="288032" cy="2781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849" y="5709810"/>
            <a:ext cx="288032" cy="278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548680"/>
            <a:ext cx="8590527" cy="2880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57" y="3573016"/>
            <a:ext cx="8572089" cy="27789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819" y="2204864"/>
            <a:ext cx="310133" cy="22949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429" y="2249308"/>
            <a:ext cx="216024" cy="1598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4804" y="2214836"/>
            <a:ext cx="310133" cy="22949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311" y="2214487"/>
            <a:ext cx="310133" cy="2294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4627" y="2132856"/>
            <a:ext cx="361749" cy="349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574" y="2829490"/>
            <a:ext cx="286136" cy="2763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4509762"/>
            <a:ext cx="360040" cy="3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全屏显示(4:3)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2024-12-31T00:36:40Z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