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00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1E4C9D-8830-4036-B8D6-C13039ED7639}" type="datetimeFigureOut">
              <a:rPr lang="zh-CN" altLang="en-US" smtClean="0"/>
              <a:t>2024/12/31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45862-3087-4094-A37E-C896A006E1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7412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45862-3087-4094-A37E-C896A006E1E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9490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44824"/>
            <a:ext cx="9144000" cy="2394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3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第二单元  </a:t>
            </a:r>
            <a:r>
              <a:rPr lang="en-US" altLang="zh-CN" sz="53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zh-CN" altLang="en-US" sz="53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以内的退位减法整理和复习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83" y="1052736"/>
            <a:ext cx="8677898" cy="374441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7134" y="1879993"/>
            <a:ext cx="792088" cy="25098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3993" y="2623519"/>
            <a:ext cx="792088" cy="25098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20362" y="2253426"/>
            <a:ext cx="792088" cy="24895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20362" y="2975747"/>
            <a:ext cx="792088" cy="24895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77753" y="3709791"/>
            <a:ext cx="792088" cy="24895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2270" y="3356108"/>
            <a:ext cx="792088" cy="25098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2270" y="3713336"/>
            <a:ext cx="792088" cy="25098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43074" y="1866234"/>
            <a:ext cx="864096" cy="276471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43074" y="2604374"/>
            <a:ext cx="864096" cy="276471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7299" y="2973710"/>
            <a:ext cx="864096" cy="276471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8550" y="3705147"/>
            <a:ext cx="864096" cy="276471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5482" y="4067485"/>
            <a:ext cx="864096" cy="276471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8024" y="2253249"/>
            <a:ext cx="792088" cy="250989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8024" y="2613670"/>
            <a:ext cx="792088" cy="250989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96136" y="1891540"/>
            <a:ext cx="792088" cy="248952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96136" y="2253249"/>
            <a:ext cx="792088" cy="248952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32240" y="2241526"/>
            <a:ext cx="864096" cy="276471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3798" y="1877957"/>
            <a:ext cx="792088" cy="250989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99457" y="3512732"/>
            <a:ext cx="756919" cy="288032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97896" y="3901783"/>
            <a:ext cx="396879" cy="288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96752"/>
            <a:ext cx="8568952" cy="253464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2535" y="2697197"/>
            <a:ext cx="333375" cy="31262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2615" y="2697197"/>
            <a:ext cx="333375" cy="31262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2535" y="3333546"/>
            <a:ext cx="333375" cy="31262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2615" y="3333546"/>
            <a:ext cx="333375" cy="31262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2066709"/>
            <a:ext cx="333375" cy="31262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104" y="2066709"/>
            <a:ext cx="333375" cy="312623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2703058"/>
            <a:ext cx="333375" cy="31262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104" y="2703058"/>
            <a:ext cx="333375" cy="312623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6228" y="3333546"/>
            <a:ext cx="333375" cy="312623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6308" y="3333546"/>
            <a:ext cx="333375" cy="312623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1668" y="2060848"/>
            <a:ext cx="333375" cy="312623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1748" y="2060848"/>
            <a:ext cx="333375" cy="312623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1668" y="2697197"/>
            <a:ext cx="333375" cy="312623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1748" y="2697197"/>
            <a:ext cx="333375" cy="312623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9872" y="3327685"/>
            <a:ext cx="333375" cy="312623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9952" y="3327685"/>
            <a:ext cx="333375" cy="312623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3304" y="1340768"/>
            <a:ext cx="2254920" cy="402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04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764704"/>
            <a:ext cx="8640960" cy="359850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4416679"/>
            <a:ext cx="8712968" cy="164473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6337" y="1988840"/>
            <a:ext cx="405383" cy="4320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2681" y="2996951"/>
            <a:ext cx="2783255" cy="136625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4409" y="5682835"/>
            <a:ext cx="405383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33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</Words>
  <Application>Microsoft Office PowerPoint</Application>
  <PresentationFormat>全屏显示(4:3)</PresentationFormat>
  <Paragraphs>2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9</cp:revision>
  <dcterms:created xsi:type="dcterms:W3CDTF">2022-11-08T02:00:37Z</dcterms:created>
  <dcterms:modified xsi:type="dcterms:W3CDTF">2024-12-31T00:36:03Z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