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472148"/>
            <a:ext cx="9144000" cy="3617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3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第二单元  </a:t>
            </a:r>
            <a:r>
              <a:rPr lang="en-US" altLang="zh-CN" sz="53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</a:t>
            </a:r>
            <a:r>
              <a:rPr lang="zh-CN" altLang="en-US" sz="53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以内的退位</a:t>
            </a:r>
            <a:r>
              <a:rPr lang="zh-CN" altLang="en-US" sz="53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减法</a:t>
            </a:r>
            <a:endParaRPr lang="en-US" altLang="zh-CN" sz="53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300" spc="-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重</a:t>
            </a:r>
            <a:r>
              <a:rPr lang="zh-CN" altLang="en-US" sz="5300" spc="-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难点小专题</a:t>
            </a:r>
            <a:r>
              <a:rPr lang="zh-CN" altLang="en-US" sz="5300" spc="-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（二）</a:t>
            </a:r>
            <a:endParaRPr lang="en-US" altLang="zh-CN" sz="5300" spc="-1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300" spc="-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解决问题</a:t>
            </a:r>
            <a:endParaRPr lang="zh-CN" altLang="en-US" sz="5300" spc="-1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35" y="2924944"/>
            <a:ext cx="8611164" cy="367240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34" y="692696"/>
            <a:ext cx="9011766" cy="202825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6866" y="1953671"/>
            <a:ext cx="414814" cy="367854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8448" y="4703043"/>
            <a:ext cx="308831" cy="249057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7334" y="4721408"/>
            <a:ext cx="338428" cy="219760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2174" y="4703043"/>
            <a:ext cx="295275" cy="238125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7655" y="4703043"/>
            <a:ext cx="295275" cy="238125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8242" y="4645793"/>
            <a:ext cx="388214" cy="313076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4765" y="5885960"/>
            <a:ext cx="308831" cy="249057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7098" y="5904325"/>
            <a:ext cx="272502" cy="219760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491" y="5885960"/>
            <a:ext cx="295275" cy="238125"/>
          </a:xfrm>
          <a:prstGeom prst="rect">
            <a:avLst/>
          </a:prstGeom>
        </p:spPr>
      </p:pic>
      <p:pic>
        <p:nvPicPr>
          <p:cNvPr id="32" name="图片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3972" y="5885960"/>
            <a:ext cx="295275" cy="238125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4559" y="5828710"/>
            <a:ext cx="388214" cy="313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24745"/>
            <a:ext cx="8664081" cy="309634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761093"/>
            <a:ext cx="414814" cy="36785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68" y="1761093"/>
            <a:ext cx="414814" cy="36785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3861048"/>
            <a:ext cx="295275" cy="2381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0482" y="3879413"/>
            <a:ext cx="216024" cy="17421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285" y="3819872"/>
            <a:ext cx="295275" cy="2381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3847456"/>
            <a:ext cx="295275" cy="2381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6615" y="3824011"/>
            <a:ext cx="309787" cy="24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8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82" y="1124744"/>
            <a:ext cx="8568952" cy="297198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269058"/>
            <a:ext cx="4320480" cy="36785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664586"/>
            <a:ext cx="3024336" cy="162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5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</Words>
  <Application>Microsoft Office PowerPoint</Application>
  <PresentationFormat>全屏显示(4:3)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MM</cp:lastModifiedBy>
  <cp:revision>9</cp:revision>
  <dcterms:created xsi:type="dcterms:W3CDTF">2022-11-08T02:00:37Z</dcterms:created>
  <dcterms:modified xsi:type="dcterms:W3CDTF">2024-12-31T00:34:38Z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DBCA292D679B48F7893ACB606D038F5B_13</vt:lpwstr>
  </property>
</Properties>
</file>