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00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668A8-F874-4F36-8EA0-607CC28F18F0}" type="datetimeFigureOut">
              <a:rPr lang="zh-CN" altLang="en-US" smtClean="0"/>
              <a:t>2024/12/31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5BB2C6-BB41-449E-BFE5-34A349334A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8706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BB2C6-BB41-449E-BFE5-34A349334A48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586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844824"/>
            <a:ext cx="9144000" cy="23945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3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第二单元  </a:t>
            </a:r>
            <a:r>
              <a:rPr lang="en-US" altLang="zh-CN" sz="53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</a:t>
            </a:r>
            <a:r>
              <a:rPr lang="zh-CN" altLang="en-US" sz="53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以内的退位减法</a:t>
            </a:r>
            <a:r>
              <a:rPr lang="zh-CN" altLang="en-US" sz="53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3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5</a:t>
            </a:r>
            <a:r>
              <a:rPr lang="zh-CN" altLang="en-US" sz="53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 解决问题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4318212"/>
            <a:ext cx="8659714" cy="173657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4610" y="513511"/>
            <a:ext cx="8537000" cy="3672408"/>
          </a:xfrm>
          <a:prstGeom prst="rect">
            <a:avLst/>
          </a:prstGeom>
        </p:spPr>
      </p:pic>
      <p:sp>
        <p:nvSpPr>
          <p:cNvPr id="6" name="椭圆 5"/>
          <p:cNvSpPr/>
          <p:nvPr/>
        </p:nvSpPr>
        <p:spPr>
          <a:xfrm>
            <a:off x="2495491" y="867634"/>
            <a:ext cx="691515" cy="36004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6985102" y="830795"/>
            <a:ext cx="576065" cy="36004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5576" y="4540042"/>
            <a:ext cx="3384376" cy="833174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44943" y="4524163"/>
            <a:ext cx="320838" cy="238961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10764" y="4553071"/>
            <a:ext cx="250547" cy="186608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9740" y="4524163"/>
            <a:ext cx="320838" cy="238961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71287" y="4517900"/>
            <a:ext cx="320838" cy="238961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13604" y="4480002"/>
            <a:ext cx="383912" cy="285939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40506" y="5723626"/>
            <a:ext cx="383912" cy="285939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16970" y="5723625"/>
            <a:ext cx="383912" cy="2859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052736"/>
            <a:ext cx="8640960" cy="234847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1590" y="2863738"/>
            <a:ext cx="320838" cy="23896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2200" y="2886368"/>
            <a:ext cx="241677" cy="18000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3450" y="2852936"/>
            <a:ext cx="320838" cy="23896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5253" y="2852936"/>
            <a:ext cx="320838" cy="238961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4408" y="2816097"/>
            <a:ext cx="360040" cy="286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044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980729"/>
            <a:ext cx="8650352" cy="388843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5258" y="1749370"/>
            <a:ext cx="485967" cy="3619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3603" y="3045514"/>
            <a:ext cx="320838" cy="23896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4213" y="3068144"/>
            <a:ext cx="241677" cy="18000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3035" y="3034712"/>
            <a:ext cx="320838" cy="238961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4333" y="3034712"/>
            <a:ext cx="320838" cy="238961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2530" y="4514971"/>
            <a:ext cx="837798" cy="36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339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12</Words>
  <Application>Microsoft Office PowerPoint</Application>
  <PresentationFormat>全屏显示(4:3)</PresentationFormat>
  <Paragraphs>2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等线</vt:lpstr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MM</cp:lastModifiedBy>
  <cp:revision>9</cp:revision>
  <dcterms:created xsi:type="dcterms:W3CDTF">2022-11-08T02:00:37Z</dcterms:created>
  <dcterms:modified xsi:type="dcterms:W3CDTF">2024-12-31T00:34:06Z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DBCA292D679B48F7893ACB606D038F5B_13</vt:lpwstr>
  </property>
</Properties>
</file>