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F2549-C3B9-4C49-9185-C1F8C9A28CC8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772FB-841E-488F-9227-1B6E9C7757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021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772FB-841E-488F-9227-1B6E9C77576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865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394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第二单元  </a:t>
            </a:r>
            <a:r>
              <a:rPr lang="en-US" altLang="zh-CN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</a:t>
            </a:r>
            <a:r>
              <a:rPr lang="zh-CN" altLang="en-US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3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十几减</a:t>
            </a:r>
            <a:r>
              <a:rPr lang="en-US" altLang="zh-CN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endParaRPr lang="zh-CN" altLang="en-US" sz="53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36712"/>
            <a:ext cx="8695814" cy="44644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772816"/>
            <a:ext cx="442342" cy="4381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1780456"/>
            <a:ext cx="442342" cy="4381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1772816"/>
            <a:ext cx="442342" cy="4381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002" y="1780456"/>
            <a:ext cx="442342" cy="4381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335138"/>
            <a:ext cx="442342" cy="4381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2342778"/>
            <a:ext cx="442342" cy="4381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2335138"/>
            <a:ext cx="442342" cy="4381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2276872"/>
            <a:ext cx="442342" cy="4381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6023" y="4078343"/>
            <a:ext cx="327745" cy="28703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6623" y="4510113"/>
            <a:ext cx="327745" cy="28703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5610" y="4942161"/>
            <a:ext cx="327745" cy="28703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0166" y="4510113"/>
            <a:ext cx="352425" cy="2870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1463" y="4821162"/>
            <a:ext cx="352425" cy="28703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3562" y="4029694"/>
            <a:ext cx="296987" cy="33568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05339" y="4475198"/>
            <a:ext cx="296987" cy="33568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3561" y="4893512"/>
            <a:ext cx="296987" cy="33568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7007" y="4510113"/>
            <a:ext cx="352425" cy="28703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8304" y="4821162"/>
            <a:ext cx="352425" cy="2870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43" y="1052736"/>
            <a:ext cx="8640960" cy="2242313"/>
          </a:xfrm>
          <a:prstGeom prst="rect">
            <a:avLst/>
          </a:prstGeom>
        </p:spPr>
      </p:pic>
      <p:pic>
        <p:nvPicPr>
          <p:cNvPr id="3" name="图片 2"/>
          <p:cNvPicPr/>
          <p:nvPr/>
        </p:nvPicPr>
        <p:blipFill>
          <a:blip r:embed="rId3"/>
          <a:stretch>
            <a:fillRect/>
          </a:stretch>
        </p:blipFill>
        <p:spPr>
          <a:xfrm>
            <a:off x="1515243" y="1988840"/>
            <a:ext cx="489585" cy="495935"/>
          </a:xfrm>
          <a:prstGeom prst="rect">
            <a:avLst/>
          </a:prstGeom>
        </p:spPr>
      </p:pic>
      <p:pic>
        <p:nvPicPr>
          <p:cNvPr id="4" name="图片 3"/>
          <p:cNvPicPr/>
          <p:nvPr/>
        </p:nvPicPr>
        <p:blipFill>
          <a:blip r:embed="rId3"/>
          <a:stretch>
            <a:fillRect/>
          </a:stretch>
        </p:blipFill>
        <p:spPr>
          <a:xfrm>
            <a:off x="4523438" y="1988840"/>
            <a:ext cx="489585" cy="495935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7524328" y="1988840"/>
            <a:ext cx="489585" cy="495935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3"/>
          <a:stretch>
            <a:fillRect/>
          </a:stretch>
        </p:blipFill>
        <p:spPr>
          <a:xfrm>
            <a:off x="1366809" y="2761644"/>
            <a:ext cx="489585" cy="495935"/>
          </a:xfrm>
          <a:prstGeom prst="rect">
            <a:avLst/>
          </a:prstGeom>
        </p:spPr>
      </p:pic>
      <p:pic>
        <p:nvPicPr>
          <p:cNvPr id="7" name="图片 6"/>
          <p:cNvPicPr/>
          <p:nvPr/>
        </p:nvPicPr>
        <p:blipFill>
          <a:blip r:embed="rId3"/>
          <a:stretch>
            <a:fillRect/>
          </a:stretch>
        </p:blipFill>
        <p:spPr>
          <a:xfrm>
            <a:off x="4526186" y="2761644"/>
            <a:ext cx="489585" cy="495935"/>
          </a:xfrm>
          <a:prstGeom prst="rect">
            <a:avLst/>
          </a:prstGeom>
        </p:spPr>
      </p:pic>
      <p:pic>
        <p:nvPicPr>
          <p:cNvPr id="8" name="图片 7"/>
          <p:cNvPicPr/>
          <p:nvPr/>
        </p:nvPicPr>
        <p:blipFill>
          <a:blip r:embed="rId3"/>
          <a:stretch>
            <a:fillRect/>
          </a:stretch>
        </p:blipFill>
        <p:spPr>
          <a:xfrm>
            <a:off x="7538799" y="2761644"/>
            <a:ext cx="489585" cy="49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04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641" y="867941"/>
            <a:ext cx="8664401" cy="28487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3694108"/>
            <a:ext cx="8065595" cy="182312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853" y="2901498"/>
            <a:ext cx="288031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1065" y="2901497"/>
            <a:ext cx="219439" cy="23947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7962" y="2889774"/>
            <a:ext cx="288031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3274" y="2887515"/>
            <a:ext cx="288031" cy="3143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6808" y="4935053"/>
            <a:ext cx="288031" cy="3143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3484" y="4935052"/>
            <a:ext cx="288031" cy="3143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2532" y="4951175"/>
            <a:ext cx="288031" cy="3143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9208" y="4951174"/>
            <a:ext cx="288031" cy="3143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6176" y="4006332"/>
            <a:ext cx="1728192" cy="43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3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8</cp:revision>
  <dcterms:created xsi:type="dcterms:W3CDTF">2022-11-08T02:00:37Z</dcterms:created>
  <dcterms:modified xsi:type="dcterms:W3CDTF">2024-12-31T00:21:57Z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