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0EFAB-7991-4889-9B71-58AC37CE580E}" type="datetimeFigureOut">
              <a:rPr lang="zh-CN" altLang="en-US" smtClean="0"/>
              <a:t>2024/12/31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BF373-7CA1-4F2C-BADC-7E15F0BDDF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3346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BF373-7CA1-4F2C-BADC-7E15F0BDDF8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732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394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第二单元  </a:t>
            </a:r>
            <a:r>
              <a:rPr lang="en-US" altLang="zh-CN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3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以内的退位减法</a:t>
            </a:r>
            <a:r>
              <a:rPr lang="zh-CN" altLang="en-US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十几减</a:t>
            </a:r>
            <a:r>
              <a:rPr lang="en-US" altLang="zh-CN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endParaRPr lang="zh-CN" altLang="en-US" sz="53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243" y="1052736"/>
            <a:ext cx="8615672" cy="3600400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763688" y="2924944"/>
            <a:ext cx="3168352" cy="829283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4571079" y="2959757"/>
            <a:ext cx="3168352" cy="794470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>
            <a:off x="1979712" y="2922562"/>
            <a:ext cx="5884769" cy="831665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764705"/>
            <a:ext cx="8725555" cy="432047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2535" y="1844824"/>
            <a:ext cx="288031" cy="22326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9667" y="1844824"/>
            <a:ext cx="288031" cy="22326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6176" y="1844823"/>
            <a:ext cx="288031" cy="22326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0718" y="1837581"/>
            <a:ext cx="288031" cy="22326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2535" y="2269629"/>
            <a:ext cx="288031" cy="22326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9667" y="2269629"/>
            <a:ext cx="288031" cy="22326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0193" y="2269629"/>
            <a:ext cx="288031" cy="22326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7272" y="2257906"/>
            <a:ext cx="288031" cy="22326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5808" y="3800763"/>
            <a:ext cx="490173" cy="4963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3968" y="3800763"/>
            <a:ext cx="490173" cy="4963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4288" y="3781768"/>
            <a:ext cx="490173" cy="4963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5808" y="4528115"/>
            <a:ext cx="490173" cy="4963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3968" y="4528115"/>
            <a:ext cx="490173" cy="4963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4288" y="4509120"/>
            <a:ext cx="490173" cy="49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04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836713"/>
            <a:ext cx="8712967" cy="238129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27" y="3429000"/>
            <a:ext cx="8654353" cy="127531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3758" y="2303537"/>
            <a:ext cx="400050" cy="3333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5936" y="2021439"/>
            <a:ext cx="4824536" cy="97551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1340" y="4298373"/>
            <a:ext cx="400050" cy="3333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44408" y="4271199"/>
            <a:ext cx="4000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33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</Words>
  <Application>Microsoft Office PowerPoint</Application>
  <PresentationFormat>全屏显示(4:3)</PresentationFormat>
  <Paragraphs>2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12</cp:revision>
  <dcterms:created xsi:type="dcterms:W3CDTF">2022-11-08T02:00:37Z</dcterms:created>
  <dcterms:modified xsi:type="dcterms:W3CDTF">2024-12-31T00:23:05Z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