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 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能力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素养提升</a:t>
            </a:r>
            <a:endParaRPr lang="en-US" altLang="zh-CN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93" y="3212976"/>
            <a:ext cx="8646187" cy="30243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1" y="580648"/>
            <a:ext cx="8597589" cy="24883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2132856"/>
            <a:ext cx="3600400" cy="6597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940278"/>
            <a:ext cx="936104" cy="290146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2483768" y="2132856"/>
            <a:ext cx="1619345" cy="66176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044520" y="2132856"/>
            <a:ext cx="1619345" cy="66176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2377571" y="1940278"/>
            <a:ext cx="3252940" cy="851304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9925" y="1806748"/>
            <a:ext cx="373045" cy="32610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953" y="4069873"/>
            <a:ext cx="373045" cy="36215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5227086"/>
            <a:ext cx="373045" cy="36215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969" y="5229200"/>
            <a:ext cx="373045" cy="36215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3331" y="5229200"/>
            <a:ext cx="373045" cy="36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97" y="937417"/>
            <a:ext cx="8640960" cy="42917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242" y="2778814"/>
            <a:ext cx="373045" cy="3621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1403" y="2778814"/>
            <a:ext cx="373045" cy="36215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645024"/>
            <a:ext cx="2016224" cy="42243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443" y="4269650"/>
            <a:ext cx="1008112" cy="10009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193" y="4239507"/>
            <a:ext cx="1008112" cy="10009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059" y="4242755"/>
            <a:ext cx="1008112" cy="100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22544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922830"/>
            <a:ext cx="373045" cy="29014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065" y="2913666"/>
            <a:ext cx="373045" cy="2901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267" y="2903022"/>
            <a:ext cx="373045" cy="29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