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58" r:id="rId7"/>
  </p:sldIdLst>
  <p:sldSz cx="9144000" cy="6858000" type="screen4x3"/>
  <p:notesSz cx="6858000" cy="9144000"/>
  <p:custDataLst>
    <p:tags r:id="rId8"/>
  </p:custDataLst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82" d="100"/>
          <a:sy n="82" d="100"/>
        </p:scale>
        <p:origin x="1566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9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525"/>
            <a:ext cx="9136063" cy="683895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0" y="1844824"/>
            <a:ext cx="9144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60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第一单元 </a:t>
            </a:r>
            <a:r>
              <a:rPr lang="en-US" altLang="zh-CN" sz="60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 </a:t>
            </a:r>
            <a:r>
              <a:rPr lang="zh-CN" altLang="en-US" sz="60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认识平面图形</a:t>
            </a:r>
            <a:endParaRPr lang="en-US" altLang="zh-CN" sz="6000" dirty="0" smtClean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zh-CN" altLang="en-US" sz="60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能力</a:t>
            </a:r>
            <a:r>
              <a:rPr lang="zh-CN" altLang="en-US" sz="6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素养提升</a:t>
            </a:r>
            <a:endParaRPr lang="en-US" altLang="zh-CN" sz="6000" dirty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6293" y="3212976"/>
            <a:ext cx="8646187" cy="3024336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4891" y="580648"/>
            <a:ext cx="8597589" cy="2488312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67744" y="2132856"/>
            <a:ext cx="3600400" cy="659795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32040" y="1940278"/>
            <a:ext cx="936104" cy="290146"/>
          </a:xfrm>
          <a:prstGeom prst="rect">
            <a:avLst/>
          </a:prstGeom>
        </p:spPr>
      </p:pic>
      <p:cxnSp>
        <p:nvCxnSpPr>
          <p:cNvPr id="5" name="直接连接符 4"/>
          <p:cNvCxnSpPr/>
          <p:nvPr/>
        </p:nvCxnSpPr>
        <p:spPr>
          <a:xfrm>
            <a:off x="2483768" y="2132856"/>
            <a:ext cx="1619345" cy="661765"/>
          </a:xfrm>
          <a:prstGeom prst="line">
            <a:avLst/>
          </a:prstGeom>
          <a:ln w="19050">
            <a:solidFill>
              <a:srgbClr val="00AEE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接连接符 8"/>
          <p:cNvCxnSpPr/>
          <p:nvPr/>
        </p:nvCxnSpPr>
        <p:spPr>
          <a:xfrm>
            <a:off x="4044520" y="2132856"/>
            <a:ext cx="1619345" cy="661765"/>
          </a:xfrm>
          <a:prstGeom prst="line">
            <a:avLst/>
          </a:prstGeom>
          <a:ln w="19050">
            <a:solidFill>
              <a:srgbClr val="00AEE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接连接符 9"/>
          <p:cNvCxnSpPr/>
          <p:nvPr/>
        </p:nvCxnSpPr>
        <p:spPr>
          <a:xfrm flipH="1">
            <a:off x="2377571" y="1940278"/>
            <a:ext cx="3252940" cy="851304"/>
          </a:xfrm>
          <a:prstGeom prst="line">
            <a:avLst/>
          </a:prstGeom>
          <a:ln w="19050">
            <a:solidFill>
              <a:srgbClr val="00AEE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图片 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19925" y="1806748"/>
            <a:ext cx="373045" cy="326108"/>
          </a:xfrm>
          <a:prstGeom prst="rect">
            <a:avLst/>
          </a:prstGeom>
        </p:spPr>
      </p:pic>
      <p:pic>
        <p:nvPicPr>
          <p:cNvPr id="14" name="图片 1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504953" y="4069873"/>
            <a:ext cx="373045" cy="362154"/>
          </a:xfrm>
          <a:prstGeom prst="rect">
            <a:avLst/>
          </a:prstGeom>
        </p:spPr>
      </p:pic>
      <p:pic>
        <p:nvPicPr>
          <p:cNvPr id="15" name="图片 1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707904" y="5227086"/>
            <a:ext cx="373045" cy="362154"/>
          </a:xfrm>
          <a:prstGeom prst="rect">
            <a:avLst/>
          </a:prstGeom>
        </p:spPr>
      </p:pic>
      <p:pic>
        <p:nvPicPr>
          <p:cNvPr id="16" name="图片 1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648969" y="5229200"/>
            <a:ext cx="373045" cy="362154"/>
          </a:xfrm>
          <a:prstGeom prst="rect">
            <a:avLst/>
          </a:prstGeom>
        </p:spPr>
      </p:pic>
      <p:pic>
        <p:nvPicPr>
          <p:cNvPr id="17" name="图片 1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583331" y="5229200"/>
            <a:ext cx="373045" cy="36215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图片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9797" y="937417"/>
            <a:ext cx="8640960" cy="4291783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78242" y="2778814"/>
            <a:ext cx="373045" cy="362154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31403" y="2778814"/>
            <a:ext cx="373045" cy="362154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88224" y="3645024"/>
            <a:ext cx="2016224" cy="422439"/>
          </a:xfrm>
          <a:prstGeom prst="rect">
            <a:avLst/>
          </a:prstGeom>
        </p:spPr>
      </p:pic>
      <p:pic>
        <p:nvPicPr>
          <p:cNvPr id="2" name="图片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63443" y="4269650"/>
            <a:ext cx="1008112" cy="1000913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23193" y="4239507"/>
            <a:ext cx="1008112" cy="1000913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08059" y="4242755"/>
            <a:ext cx="1008112" cy="10009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94315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图片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980728"/>
            <a:ext cx="8640960" cy="2254432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1600" y="2922830"/>
            <a:ext cx="373045" cy="290146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14065" y="2913666"/>
            <a:ext cx="373045" cy="290146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07267" y="2903022"/>
            <a:ext cx="373045" cy="2901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85809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1" name="图片 3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9129713" cy="687387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MMONDATA" val="eyJoZGlkIjoiM2VjNDQ0NWZiZTVmYTE2MzFlMjYzYTVlOGE4MGMyNmMifQ==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PLACING_PICTURE_USER_VIEWPORT" val="{&quot;height&quot;:9852,&quot;width&quot;:11940}"/>
</p:tagLst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7</Words>
  <Application>Microsoft Office PowerPoint</Application>
  <PresentationFormat>全屏显示(4:3)</PresentationFormat>
  <Paragraphs>2</Paragraphs>
  <Slides>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11" baseType="lpstr">
      <vt:lpstr>宋体</vt:lpstr>
      <vt:lpstr>微软雅黑</vt:lpstr>
      <vt:lpstr>Arial</vt:lpstr>
      <vt:lpstr>Times New Roman</vt:lpstr>
      <vt:lpstr>默认设计模板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MM</cp:lastModifiedBy>
  <cp:revision>8</cp:revision>
  <dcterms:created xsi:type="dcterms:W3CDTF">2022-11-08T02:00:37Z</dcterms:created>
  <dcterms:modified xsi:type="dcterms:W3CDTF">2024-12-31T00:15:17Z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2052-12.1.0.19302</vt:lpwstr>
  </property>
  <property fmtid="{D5CDD505-2E9C-101B-9397-08002B2CF9AE}" pid="3" name="ICV">
    <vt:lpwstr>DBCA292D679B48F7893ACB606D038F5B_13</vt:lpwstr>
  </property>
</Properties>
</file>