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D0792-4705-47EA-B111-75FF893C5BDC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B97FE-7055-45B9-902F-15B43ECEB9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5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B97FE-7055-45B9-902F-15B43ECEB9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66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9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  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以内的退位减法第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十几减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sz="53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495918"/>
            <a:ext cx="8568952" cy="26693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82" y="764704"/>
            <a:ext cx="8568952" cy="25109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2875" y="2858646"/>
            <a:ext cx="276308" cy="2823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565" y="2858646"/>
            <a:ext cx="276308" cy="2823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1671" y="2858646"/>
            <a:ext cx="276308" cy="28232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4084" y="2858646"/>
            <a:ext cx="276308" cy="28232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1777" y="3690739"/>
            <a:ext cx="37147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724332" cy="35230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126" y="778836"/>
            <a:ext cx="3714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493" y="790559"/>
            <a:ext cx="3714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733" y="836712"/>
            <a:ext cx="3714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1535" y="795191"/>
            <a:ext cx="3714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277" y="1354900"/>
            <a:ext cx="3714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541" y="1389115"/>
            <a:ext cx="371475" cy="314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765" y="1331454"/>
            <a:ext cx="371475" cy="3143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5021" y="1328607"/>
            <a:ext cx="238823" cy="3143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353" y="3371124"/>
            <a:ext cx="323699" cy="2738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797" y="3378443"/>
            <a:ext cx="240945" cy="26658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330" y="3330699"/>
            <a:ext cx="345318" cy="3143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260" y="3330698"/>
            <a:ext cx="2327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11" y="1124744"/>
            <a:ext cx="8633569" cy="23146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1387660"/>
            <a:ext cx="3714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全屏显示(4:3)</PresentationFormat>
  <Paragraphs>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2024-12-31T00:23:22Z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