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D0792-4705-47EA-B111-75FF893C5BDC}" type="datetimeFigureOut">
              <a:rPr lang="zh-CN" altLang="en-US" smtClean="0"/>
              <a:t>2024/12/31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B97FE-7055-45B9-902F-15B43ECEB9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95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B97FE-7055-45B9-902F-15B43ECEB9D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8666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394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第二单元  </a:t>
            </a:r>
            <a:r>
              <a:rPr lang="en-US" altLang="zh-CN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3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以内的退位减法第</a:t>
            </a:r>
            <a:r>
              <a:rPr lang="en-US" altLang="zh-CN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十几减</a:t>
            </a:r>
            <a:r>
              <a:rPr lang="en-US" altLang="zh-CN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</a:t>
            </a:r>
            <a:endParaRPr lang="zh-CN" altLang="en-US" sz="53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495918"/>
            <a:ext cx="8568952" cy="266938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082" y="764704"/>
            <a:ext cx="8568952" cy="251095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42875" y="2858646"/>
            <a:ext cx="276308" cy="28232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3565" y="2858646"/>
            <a:ext cx="276308" cy="28232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1671" y="2858646"/>
            <a:ext cx="276308" cy="28232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4084" y="2858646"/>
            <a:ext cx="276308" cy="28232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1777" y="3690739"/>
            <a:ext cx="371475" cy="314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764704"/>
            <a:ext cx="8724332" cy="352305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5126" y="778836"/>
            <a:ext cx="371475" cy="3143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2493" y="790559"/>
            <a:ext cx="371475" cy="314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2733" y="836712"/>
            <a:ext cx="371475" cy="314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1535" y="795191"/>
            <a:ext cx="371475" cy="3143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8277" y="1354900"/>
            <a:ext cx="371475" cy="3143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4541" y="1389115"/>
            <a:ext cx="371475" cy="3143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0765" y="1331454"/>
            <a:ext cx="371475" cy="3143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5021" y="1328607"/>
            <a:ext cx="238823" cy="3143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1353" y="3371124"/>
            <a:ext cx="323699" cy="27389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4797" y="3378443"/>
            <a:ext cx="240945" cy="26658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3330" y="3330699"/>
            <a:ext cx="345318" cy="3143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9260" y="3330698"/>
            <a:ext cx="23277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04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11" y="1124744"/>
            <a:ext cx="8633569" cy="23146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4" y="1387660"/>
            <a:ext cx="37147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33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</Words>
  <Application>Microsoft Office PowerPoint</Application>
  <PresentationFormat>全屏显示(4:3)</PresentationFormat>
  <Paragraphs>2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9</cp:revision>
  <dcterms:created xsi:type="dcterms:W3CDTF">2022-11-08T02:00:37Z</dcterms:created>
  <dcterms:modified xsi:type="dcterms:W3CDTF">2024-12-31T00:23:22Z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